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7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405"/>
  </p:normalViewPr>
  <p:slideViewPr>
    <p:cSldViewPr snapToGrid="0">
      <p:cViewPr>
        <p:scale>
          <a:sx n="88" d="100"/>
          <a:sy n="88" d="100"/>
        </p:scale>
        <p:origin x="720" y="10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C5DDDC-DD53-9B1C-9A4B-19C0DB285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57AE7E9-9700-1D6D-F34A-A062C3DE3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3D32C0-650D-3601-0E9E-A4BD36D96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B381B0-AD2D-F902-2D3B-212BD994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7B29A-8E07-D4BD-A7E7-E3F19870F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7180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E8BEF2-5615-03B9-C637-1993D8D54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805AE8-6FBE-251A-E56B-FC9B59260C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8ED583A-C6CA-02EB-A8B7-4A0C3D319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A61F321-885A-97EA-D056-6E3D1DCB1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B411D1-4A8D-AA9E-7BED-8DB1779EE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6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9F8E5B-38A1-11FC-4531-32EC2761A2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89C9445-604D-49B9-D6D9-1FA7EA12C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ABCED7-C209-8978-5E68-5AD3CFAAA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BB645C-1FF2-8F44-3AD5-BA9AD1C3AE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BDF871-757D-8D35-4CBF-3C94A9216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752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491F09-691B-4A68-A5DF-AFD43C656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6F4AC2-C7F0-FBB7-D004-F84CDE922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F31AE2-F96E-A1BB-B524-1DE63B3D7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96AD3B-DE18-31AE-5CF5-368EE1EB9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C2845F-4428-AB40-B7FC-C5B6D764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653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5AE3FE-EF4E-5CDC-D930-F82C686E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FB81A6F-12F9-44AF-0BA6-81BD56CA1C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7E4CA2-BCAE-95C4-B07B-8D062FB73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B5705C8-FD67-79BB-22A3-90B537BEA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6E7DF1-0DA2-5C25-7592-D0A0F999E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101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8CFA-85FE-D58B-87F4-C0DCA834C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C3A1AD-53E0-5C2A-BBD2-BDD75D0255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90BC3C0-66B4-1E6E-02C7-24C0A8FDD1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090C0B-A07E-BCF1-39FC-4783BD950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88BB1E2-7FAA-A90E-40F4-04EA3C64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F35C9B-44B9-FE30-A9B2-7DC018FDF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094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0A53D-62E2-503E-CD2E-2D0E34F5A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DCC049-9F2B-B284-2DD9-7AD306D7E1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C3FC2FF-F6CA-9BDD-9F5F-A758D0CFD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2CA6113-43E4-56EC-DC23-35DD5C9C5A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1A54F6D6-C396-D003-4BC0-AA1C4463D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C3B9EF3-F70C-B053-C156-9331CEA17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CFE0AFE-8859-65F6-156C-E89B9092C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8F47034-5991-1B8F-506B-B2DE51F8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593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C774AB-7820-F8E8-C145-A798DEE82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EDF1EC2-A03F-D2D9-63B7-810F53B55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41A606-EDE1-40EF-BF41-0CE80438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D2B6722-8B45-A0C9-3CC6-A0DEBFE3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435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329F9FC-88AA-DFB6-3173-095D13B57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55AAD2F-8B1E-F07E-4526-B9C3C7976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2F32A34-2484-9889-A1CF-BA808E55A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354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276C06-9C2A-4C22-2C93-475FC852F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880CCB-BC7A-72FA-CD8C-C4592FCA82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704B227-1001-AA80-AB15-AE5889E45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9A0F67-D8AF-C6F3-14FF-A8F6A8B8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D532662-3B12-F57E-E50B-7605F4391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DB7217-0C9F-0BC7-541B-77DD0C7D8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09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0024C2-B15B-F68A-CA6B-C963428AF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721B36-61EA-4F6F-F9C6-F2C350C2B5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A536A54-5530-A5C2-A954-CC7A9B7136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8849D0D-453B-8AC7-AE74-DDF066C3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32BE1F0-1B39-2305-6DB8-27AEA9AFD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3BB68AF-EE43-A0DD-C80B-4BDE89EAD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0632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EDB984B-03AD-F5CC-A128-B7DC332B5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57AE30-4FB3-AECB-76C2-49BD055FCD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230B1C-11AC-FA1C-4A50-07102D1051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A16B9-5D7B-CF47-BE5F-5F0B9C1E2EAF}" type="datetimeFigureOut">
              <a:t>13.12.23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A155BE3-AAB2-38A1-37BF-28F722CB43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25DB8F9-50FD-C910-5917-B12FA4DD9D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91C2EB-DFAE-864F-8A9D-BD93685A1A0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456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ing.com/pages/ihk-muenchen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image" Target="../media/image7.png"/><Relationship Id="rId2" Type="http://schemas.openxmlformats.org/officeDocument/2006/relationships/hyperlink" Target="https://www.facebook.com/ihk.muenchen.oberbayern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s://www.linkedin.com/company/ihk-muenchen/" TargetMode="External"/><Relationship Id="rId5" Type="http://schemas.openxmlformats.org/officeDocument/2006/relationships/hyperlink" Target="https://twitter.com/IHK_MUC" TargetMode="External"/><Relationship Id="rId10" Type="http://schemas.openxmlformats.org/officeDocument/2006/relationships/image" Target="../media/image6.sv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ing.com/pages/ihk-muenchen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image" Target="../media/image7.png"/><Relationship Id="rId2" Type="http://schemas.openxmlformats.org/officeDocument/2006/relationships/hyperlink" Target="https://www.facebook.com/ihk.muenchen.oberbayer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linkedin.com/company/ihk-muenchen/" TargetMode="External"/><Relationship Id="rId5" Type="http://schemas.openxmlformats.org/officeDocument/2006/relationships/hyperlink" Target="https://twitter.com/IHK_MUC" TargetMode="External"/><Relationship Id="rId10" Type="http://schemas.openxmlformats.org/officeDocument/2006/relationships/image" Target="../media/image6.sv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ing.com/pages/ihk-muenchen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image" Target="../media/image7.png"/><Relationship Id="rId2" Type="http://schemas.openxmlformats.org/officeDocument/2006/relationships/hyperlink" Target="https://www.facebook.com/ihk.muenchen.oberbayer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linkedin.com/company/ihk-muenchen/" TargetMode="External"/><Relationship Id="rId5" Type="http://schemas.openxmlformats.org/officeDocument/2006/relationships/hyperlink" Target="https://twitter.com/IHK_MUC" TargetMode="External"/><Relationship Id="rId10" Type="http://schemas.openxmlformats.org/officeDocument/2006/relationships/image" Target="../media/image6.sv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xing.com/pages/ihk-muenchen" TargetMode="External"/><Relationship Id="rId13" Type="http://schemas.openxmlformats.org/officeDocument/2006/relationships/image" Target="../media/image8.svg"/><Relationship Id="rId3" Type="http://schemas.openxmlformats.org/officeDocument/2006/relationships/image" Target="../media/image1.png"/><Relationship Id="rId7" Type="http://schemas.openxmlformats.org/officeDocument/2006/relationships/image" Target="../media/image4.svg"/><Relationship Id="rId12" Type="http://schemas.openxmlformats.org/officeDocument/2006/relationships/image" Target="../media/image7.png"/><Relationship Id="rId2" Type="http://schemas.openxmlformats.org/officeDocument/2006/relationships/hyperlink" Target="https://www.facebook.com/ihk.muenchen.oberbayer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hyperlink" Target="https://www.linkedin.com/company/ihk-muenchen/" TargetMode="External"/><Relationship Id="rId5" Type="http://schemas.openxmlformats.org/officeDocument/2006/relationships/hyperlink" Target="https://twitter.com/IHK_MUC" TargetMode="External"/><Relationship Id="rId10" Type="http://schemas.openxmlformats.org/officeDocument/2006/relationships/image" Target="../media/image6.svg"/><Relationship Id="rId4" Type="http://schemas.openxmlformats.org/officeDocument/2006/relationships/image" Target="../media/image2.sv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7A57D1DE-1A25-842A-F102-247D714DC9FD}"/>
              </a:ext>
            </a:extLst>
          </p:cNvPr>
          <p:cNvGrpSpPr/>
          <p:nvPr/>
        </p:nvGrpSpPr>
        <p:grpSpPr>
          <a:xfrm>
            <a:off x="1248673" y="1083807"/>
            <a:ext cx="9045128" cy="1786127"/>
            <a:chOff x="1248673" y="1083807"/>
            <a:chExt cx="9045128" cy="1786127"/>
          </a:xfrm>
        </p:grpSpPr>
        <p:sp>
          <p:nvSpPr>
            <p:cNvPr id="4" name="Rechteck 3">
              <a:extLst>
                <a:ext uri="{FF2B5EF4-FFF2-40B4-BE49-F238E27FC236}">
                  <a16:creationId xmlns:a16="http://schemas.microsoft.com/office/drawing/2014/main" id="{26C863B4-85D3-CDDC-E06F-AB313DC3FAD2}"/>
                </a:ext>
              </a:extLst>
            </p:cNvPr>
            <p:cNvSpPr/>
            <p:nvPr/>
          </p:nvSpPr>
          <p:spPr>
            <a:xfrm>
              <a:off x="1248673" y="1083807"/>
              <a:ext cx="8818435" cy="88767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78E19580-B77F-DD3E-E040-A3076DE0EE2E}"/>
                </a:ext>
              </a:extLst>
            </p:cNvPr>
            <p:cNvSpPr/>
            <p:nvPr/>
          </p:nvSpPr>
          <p:spPr>
            <a:xfrm rot="2700000">
              <a:off x="1631139" y="1845486"/>
              <a:ext cx="252000" cy="25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C111284F-3162-2DF9-C71C-75C769197229}"/>
                </a:ext>
              </a:extLst>
            </p:cNvPr>
            <p:cNvSpPr txBox="1"/>
            <p:nvPr/>
          </p:nvSpPr>
          <p:spPr>
            <a:xfrm>
              <a:off x="1396450" y="1202623"/>
              <a:ext cx="5592933" cy="646331"/>
            </a:xfrm>
            <a:prstGeom prst="rect">
              <a:avLst/>
            </a:prstGeom>
            <a:noFill/>
          </p:spPr>
          <p:txBody>
            <a:bodyPr wrap="square" rtlCol="0" anchor="ctr" anchorCtr="0">
              <a:spAutoFit/>
            </a:bodyPr>
            <a:lstStyle/>
            <a:p>
              <a:r>
                <a:rPr lang="de-DE" sz="36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#EventHashtagStehtHier</a:t>
              </a:r>
            </a:p>
          </p:txBody>
        </p:sp>
        <p:grpSp>
          <p:nvGrpSpPr>
            <p:cNvPr id="19" name="Gruppieren 18">
              <a:extLst>
                <a:ext uri="{FF2B5EF4-FFF2-40B4-BE49-F238E27FC236}">
                  <a16:creationId xmlns:a16="http://schemas.microsoft.com/office/drawing/2014/main" id="{59FEA92C-E462-496A-BAEB-DC69DFFE7473}"/>
                </a:ext>
              </a:extLst>
            </p:cNvPr>
            <p:cNvGrpSpPr/>
            <p:nvPr/>
          </p:nvGrpSpPr>
          <p:grpSpPr>
            <a:xfrm>
              <a:off x="7174155" y="1258284"/>
              <a:ext cx="2694360" cy="535011"/>
              <a:chOff x="6777442" y="814147"/>
              <a:chExt cx="2694360" cy="535011"/>
            </a:xfrm>
          </p:grpSpPr>
          <p:pic>
            <p:nvPicPr>
              <p:cNvPr id="9" name="Grafik 8">
                <a:hlinkClick r:id="rId2"/>
                <a:extLst>
                  <a:ext uri="{FF2B5EF4-FFF2-40B4-BE49-F238E27FC236}">
                    <a16:creationId xmlns:a16="http://schemas.microsoft.com/office/drawing/2014/main" id="{16DEA6EE-38CF-B127-ADD8-38D6A1804B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7497225" y="814147"/>
                <a:ext cx="535011" cy="535011"/>
              </a:xfrm>
              <a:prstGeom prst="rect">
                <a:avLst/>
              </a:prstGeom>
            </p:spPr>
          </p:pic>
          <p:pic>
            <p:nvPicPr>
              <p:cNvPr id="13" name="Grafik 12">
                <a:hlinkClick r:id="rId5"/>
                <a:extLst>
                  <a:ext uri="{FF2B5EF4-FFF2-40B4-BE49-F238E27FC236}">
                    <a16:creationId xmlns:a16="http://schemas.microsoft.com/office/drawing/2014/main" id="{6BA90535-212E-FEEB-19FA-D967571E09A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8936791" y="814147"/>
                <a:ext cx="535011" cy="535011"/>
              </a:xfrm>
              <a:prstGeom prst="rect">
                <a:avLst/>
              </a:prstGeom>
            </p:spPr>
          </p:pic>
          <p:pic>
            <p:nvPicPr>
              <p:cNvPr id="15" name="Grafik 14">
                <a:hlinkClick r:id="rId8"/>
                <a:extLst>
                  <a:ext uri="{FF2B5EF4-FFF2-40B4-BE49-F238E27FC236}">
                    <a16:creationId xmlns:a16="http://schemas.microsoft.com/office/drawing/2014/main" id="{C459295B-D141-8CC6-17E1-24B1706A0A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p:blipFill>
            <p:spPr>
              <a:xfrm>
                <a:off x="8217008" y="814147"/>
                <a:ext cx="535011" cy="535011"/>
              </a:xfrm>
              <a:prstGeom prst="rect">
                <a:avLst/>
              </a:prstGeom>
            </p:spPr>
          </p:pic>
          <p:pic>
            <p:nvPicPr>
              <p:cNvPr id="18" name="Grafik 17">
                <a:hlinkClick r:id="rId11"/>
                <a:extLst>
                  <a:ext uri="{FF2B5EF4-FFF2-40B4-BE49-F238E27FC236}">
                    <a16:creationId xmlns:a16="http://schemas.microsoft.com/office/drawing/2014/main" id="{D5C52B32-C647-AE37-E5F1-E09788F2BC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p:blipFill>
            <p:spPr>
              <a:xfrm>
                <a:off x="6777442" y="814147"/>
                <a:ext cx="535011" cy="535011"/>
              </a:xfrm>
              <a:prstGeom prst="rect">
                <a:avLst/>
              </a:prstGeom>
            </p:spPr>
          </p:pic>
        </p:grp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119C5A85-5D03-6128-0600-060871F206BD}"/>
                </a:ext>
              </a:extLst>
            </p:cNvPr>
            <p:cNvSpPr txBox="1"/>
            <p:nvPr/>
          </p:nvSpPr>
          <p:spPr>
            <a:xfrm>
              <a:off x="1248673" y="2254381"/>
              <a:ext cx="9045128" cy="61555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de-DE" sz="2000">
                  <a:solidFill>
                    <a:srgbClr val="585757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Wir freuen uns darüber, wenn Sie über das Event auf Social Media berichten.</a:t>
              </a:r>
            </a:p>
            <a:p>
              <a:r>
                <a:rPr lang="de-DE" sz="2000">
                  <a:solidFill>
                    <a:srgbClr val="585757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Markieren Sie uns gerne in Ihrem Post.</a:t>
              </a:r>
            </a:p>
          </p:txBody>
        </p:sp>
      </p:grpSp>
      <p:sp>
        <p:nvSpPr>
          <p:cNvPr id="21" name="Rechteck 20">
            <a:extLst>
              <a:ext uri="{FF2B5EF4-FFF2-40B4-BE49-F238E27FC236}">
                <a16:creationId xmlns:a16="http://schemas.microsoft.com/office/drawing/2014/main" id="{DB904F23-64F2-A23C-2C28-A058CD65A07D}"/>
              </a:ext>
            </a:extLst>
          </p:cNvPr>
          <p:cNvSpPr/>
          <p:nvPr/>
        </p:nvSpPr>
        <p:spPr>
          <a:xfrm>
            <a:off x="1248673" y="3988066"/>
            <a:ext cx="7180276" cy="88767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678AD89-AD72-8C24-4591-3E250CAD1320}"/>
              </a:ext>
            </a:extLst>
          </p:cNvPr>
          <p:cNvSpPr/>
          <p:nvPr/>
        </p:nvSpPr>
        <p:spPr>
          <a:xfrm rot="2700000">
            <a:off x="1631138" y="4749745"/>
            <a:ext cx="252000" cy="25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6A22D9C-00E8-57FF-5A26-EFC32B16B913}"/>
              </a:ext>
            </a:extLst>
          </p:cNvPr>
          <p:cNvSpPr txBox="1"/>
          <p:nvPr/>
        </p:nvSpPr>
        <p:spPr>
          <a:xfrm>
            <a:off x="1396449" y="4106882"/>
            <a:ext cx="3828693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de-DE" sz="3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#KurzerHashtag</a:t>
            </a:r>
          </a:p>
        </p:txBody>
      </p: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3BD4E496-BF57-F5C4-F1A0-4C895670F960}"/>
              </a:ext>
            </a:extLst>
          </p:cNvPr>
          <p:cNvGrpSpPr/>
          <p:nvPr/>
        </p:nvGrpSpPr>
        <p:grpSpPr>
          <a:xfrm>
            <a:off x="5518076" y="4162543"/>
            <a:ext cx="2694360" cy="535011"/>
            <a:chOff x="6777442" y="814147"/>
            <a:chExt cx="2694360" cy="535011"/>
          </a:xfrm>
        </p:grpSpPr>
        <p:pic>
          <p:nvPicPr>
            <p:cNvPr id="25" name="Grafik 24">
              <a:hlinkClick r:id="rId2"/>
              <a:extLst>
                <a:ext uri="{FF2B5EF4-FFF2-40B4-BE49-F238E27FC236}">
                  <a16:creationId xmlns:a16="http://schemas.microsoft.com/office/drawing/2014/main" id="{175ECD1A-5562-27B8-E4A9-7E127F76A5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97225" y="814147"/>
              <a:ext cx="535011" cy="535011"/>
            </a:xfrm>
            <a:prstGeom prst="rect">
              <a:avLst/>
            </a:prstGeom>
          </p:spPr>
        </p:pic>
        <p:pic>
          <p:nvPicPr>
            <p:cNvPr id="26" name="Grafik 25">
              <a:hlinkClick r:id="rId5"/>
              <a:extLst>
                <a:ext uri="{FF2B5EF4-FFF2-40B4-BE49-F238E27FC236}">
                  <a16:creationId xmlns:a16="http://schemas.microsoft.com/office/drawing/2014/main" id="{A1267A71-9555-4BB1-B208-8E3425BAD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36791" y="814147"/>
              <a:ext cx="535011" cy="535011"/>
            </a:xfrm>
            <a:prstGeom prst="rect">
              <a:avLst/>
            </a:prstGeom>
          </p:spPr>
        </p:pic>
        <p:pic>
          <p:nvPicPr>
            <p:cNvPr id="27" name="Grafik 26">
              <a:hlinkClick r:id="rId8"/>
              <a:extLst>
                <a:ext uri="{FF2B5EF4-FFF2-40B4-BE49-F238E27FC236}">
                  <a16:creationId xmlns:a16="http://schemas.microsoft.com/office/drawing/2014/main" id="{7BCB6FD9-49BB-3403-7E9D-BEA591DDEC2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217008" y="814147"/>
              <a:ext cx="535011" cy="535011"/>
            </a:xfrm>
            <a:prstGeom prst="rect">
              <a:avLst/>
            </a:prstGeom>
          </p:spPr>
        </p:pic>
        <p:pic>
          <p:nvPicPr>
            <p:cNvPr id="28" name="Grafik 27">
              <a:hlinkClick r:id="rId11"/>
              <a:extLst>
                <a:ext uri="{FF2B5EF4-FFF2-40B4-BE49-F238E27FC236}">
                  <a16:creationId xmlns:a16="http://schemas.microsoft.com/office/drawing/2014/main" id="{3BC2CF72-408E-3CDD-B3D9-F42B70461B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777442" y="814147"/>
              <a:ext cx="535011" cy="535011"/>
            </a:xfrm>
            <a:prstGeom prst="rect">
              <a:avLst/>
            </a:prstGeom>
          </p:spPr>
        </p:pic>
      </p:grpSp>
      <p:sp>
        <p:nvSpPr>
          <p:cNvPr id="29" name="Textfeld 28">
            <a:extLst>
              <a:ext uri="{FF2B5EF4-FFF2-40B4-BE49-F238E27FC236}">
                <a16:creationId xmlns:a16="http://schemas.microsoft.com/office/drawing/2014/main" id="{5F6B3349-1DA7-9093-BC97-67B62D9BB94F}"/>
              </a:ext>
            </a:extLst>
          </p:cNvPr>
          <p:cNvSpPr txBox="1"/>
          <p:nvPr/>
        </p:nvSpPr>
        <p:spPr>
          <a:xfrm>
            <a:off x="1248672" y="5158640"/>
            <a:ext cx="7180276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DE" sz="2000">
                <a:solidFill>
                  <a:srgbClr val="585757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Wir freuen uns darüber, wenn Sie über das Event auf Social Media berichten. Markieren Sie uns gerne in Ihrem Post.</a:t>
            </a:r>
          </a:p>
        </p:txBody>
      </p:sp>
    </p:spTree>
    <p:extLst>
      <p:ext uri="{BB962C8B-B14F-4D97-AF65-F5344CB8AC3E}">
        <p14:creationId xmlns:p14="http://schemas.microsoft.com/office/powerpoint/2010/main" val="1880496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B31B4B4-81BA-C0CC-4ABF-ADEACC9AD2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Grafik 2">
            <a:hlinkClick r:id="rId2"/>
            <a:extLst>
              <a:ext uri="{FF2B5EF4-FFF2-40B4-BE49-F238E27FC236}">
                <a16:creationId xmlns:a16="http://schemas.microsoft.com/office/drawing/2014/main" id="{05555458-D9AB-B3A9-5A0B-0846A42B7B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175008" y="2818670"/>
            <a:ext cx="1817655" cy="1817655"/>
          </a:xfrm>
          <a:prstGeom prst="rect">
            <a:avLst/>
          </a:prstGeom>
        </p:spPr>
      </p:pic>
      <p:pic>
        <p:nvPicPr>
          <p:cNvPr id="11" name="Grafik 10">
            <a:hlinkClick r:id="rId5"/>
            <a:extLst>
              <a:ext uri="{FF2B5EF4-FFF2-40B4-BE49-F238E27FC236}">
                <a16:creationId xmlns:a16="http://schemas.microsoft.com/office/drawing/2014/main" id="{CEF9ED41-F7CA-8047-227B-0DAF3561C3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678684" y="5269748"/>
            <a:ext cx="1049988" cy="1049988"/>
          </a:xfrm>
          <a:prstGeom prst="rect">
            <a:avLst/>
          </a:prstGeom>
        </p:spPr>
      </p:pic>
      <p:pic>
        <p:nvPicPr>
          <p:cNvPr id="12" name="Grafik 11">
            <a:hlinkClick r:id="rId8"/>
            <a:extLst>
              <a:ext uri="{FF2B5EF4-FFF2-40B4-BE49-F238E27FC236}">
                <a16:creationId xmlns:a16="http://schemas.microsoft.com/office/drawing/2014/main" id="{22A75C4B-B9C9-17E4-B6B4-FDF4DE9DBA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0646" y="3727497"/>
            <a:ext cx="1220172" cy="1220172"/>
          </a:xfrm>
          <a:prstGeom prst="rect">
            <a:avLst/>
          </a:prstGeom>
        </p:spPr>
      </p:pic>
      <p:pic>
        <p:nvPicPr>
          <p:cNvPr id="13" name="Grafik 12">
            <a:hlinkClick r:id="rId11"/>
            <a:extLst>
              <a:ext uri="{FF2B5EF4-FFF2-40B4-BE49-F238E27FC236}">
                <a16:creationId xmlns:a16="http://schemas.microsoft.com/office/drawing/2014/main" id="{905FE266-7A21-810E-E37C-953DD311FF7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24051" y="538264"/>
            <a:ext cx="2280406" cy="2280406"/>
          </a:xfrm>
          <a:prstGeom prst="rect">
            <a:avLst/>
          </a:prstGeom>
        </p:spPr>
      </p:pic>
      <p:sp>
        <p:nvSpPr>
          <p:cNvPr id="24" name="Freihandform 23">
            <a:extLst>
              <a:ext uri="{FF2B5EF4-FFF2-40B4-BE49-F238E27FC236}">
                <a16:creationId xmlns:a16="http://schemas.microsoft.com/office/drawing/2014/main" id="{2A5111B0-4CC5-0140-0E14-546A9498DA3A}"/>
              </a:ext>
            </a:extLst>
          </p:cNvPr>
          <p:cNvSpPr/>
          <p:nvPr/>
        </p:nvSpPr>
        <p:spPr>
          <a:xfrm rot="2700000">
            <a:off x="5574440" y="421566"/>
            <a:ext cx="4794208" cy="4794208"/>
          </a:xfrm>
          <a:custGeom>
            <a:avLst/>
            <a:gdLst>
              <a:gd name="connsiteX0" fmla="*/ 0 w 4794208"/>
              <a:gd name="connsiteY0" fmla="*/ 4166525 h 4794208"/>
              <a:gd name="connsiteX1" fmla="*/ 4166525 w 4794208"/>
              <a:gd name="connsiteY1" fmla="*/ 0 h 4794208"/>
              <a:gd name="connsiteX2" fmla="*/ 4794208 w 4794208"/>
              <a:gd name="connsiteY2" fmla="*/ 627684 h 4794208"/>
              <a:gd name="connsiteX3" fmla="*/ 2836946 w 4794208"/>
              <a:gd name="connsiteY3" fmla="*/ 2584946 h 4794208"/>
              <a:gd name="connsiteX4" fmla="*/ 2836946 w 4794208"/>
              <a:gd name="connsiteY4" fmla="*/ 2836946 h 4794208"/>
              <a:gd name="connsiteX5" fmla="*/ 2584946 w 4794208"/>
              <a:gd name="connsiteY5" fmla="*/ 2836946 h 4794208"/>
              <a:gd name="connsiteX6" fmla="*/ 627684 w 4794208"/>
              <a:gd name="connsiteY6" fmla="*/ 4794208 h 479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94208" h="4794208">
                <a:moveTo>
                  <a:pt x="0" y="4166525"/>
                </a:moveTo>
                <a:lnTo>
                  <a:pt x="4166525" y="0"/>
                </a:lnTo>
                <a:lnTo>
                  <a:pt x="4794208" y="627684"/>
                </a:lnTo>
                <a:lnTo>
                  <a:pt x="2836946" y="2584946"/>
                </a:lnTo>
                <a:lnTo>
                  <a:pt x="2836946" y="2836946"/>
                </a:lnTo>
                <a:lnTo>
                  <a:pt x="2584946" y="2836946"/>
                </a:lnTo>
                <a:lnTo>
                  <a:pt x="627684" y="4794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47324F2-8BDC-69F1-0846-7E975B29DF7D}"/>
              </a:ext>
            </a:extLst>
          </p:cNvPr>
          <p:cNvSpPr txBox="1"/>
          <p:nvPr/>
        </p:nvSpPr>
        <p:spPr>
          <a:xfrm>
            <a:off x="5028428" y="2479133"/>
            <a:ext cx="58928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#EventHashtagStehtHier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00337BB8-29D5-9C9D-7A4A-8813A5631995}"/>
              </a:ext>
            </a:extLst>
          </p:cNvPr>
          <p:cNvSpPr txBox="1"/>
          <p:nvPr/>
        </p:nvSpPr>
        <p:spPr>
          <a:xfrm>
            <a:off x="5103995" y="3742790"/>
            <a:ext cx="5735098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e-DE" sz="240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Wir freuen uns darüber, wenn Sie über das Event auf Social Media berichten. Markieren Sie uns gerne in Ihrem Post.</a:t>
            </a:r>
          </a:p>
        </p:txBody>
      </p:sp>
    </p:spTree>
    <p:extLst>
      <p:ext uri="{BB962C8B-B14F-4D97-AF65-F5344CB8AC3E}">
        <p14:creationId xmlns:p14="http://schemas.microsoft.com/office/powerpoint/2010/main" val="4206311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B31B4B4-81BA-C0CC-4ABF-ADEACC9AD2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5C9C886-E688-5A56-0465-29B89F751517}"/>
              </a:ext>
            </a:extLst>
          </p:cNvPr>
          <p:cNvSpPr txBox="1"/>
          <p:nvPr/>
        </p:nvSpPr>
        <p:spPr>
          <a:xfrm>
            <a:off x="1" y="2312353"/>
            <a:ext cx="12192000" cy="9233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sz="5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#EventHashtagStehtHier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6811DE0D-368B-1E8C-BE25-D0918024FDE8}"/>
              </a:ext>
            </a:extLst>
          </p:cNvPr>
          <p:cNvGrpSpPr/>
          <p:nvPr/>
        </p:nvGrpSpPr>
        <p:grpSpPr>
          <a:xfrm>
            <a:off x="4748821" y="3622318"/>
            <a:ext cx="2694360" cy="535011"/>
            <a:chOff x="6777442" y="814147"/>
            <a:chExt cx="2694360" cy="535011"/>
          </a:xfrm>
        </p:grpSpPr>
        <p:pic>
          <p:nvPicPr>
            <p:cNvPr id="7" name="Grafik 6">
              <a:hlinkClick r:id="rId2"/>
              <a:extLst>
                <a:ext uri="{FF2B5EF4-FFF2-40B4-BE49-F238E27FC236}">
                  <a16:creationId xmlns:a16="http://schemas.microsoft.com/office/drawing/2014/main" id="{232E3F0B-F481-2203-AE0E-AC7ED78640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97225" y="814147"/>
              <a:ext cx="535011" cy="535011"/>
            </a:xfrm>
            <a:prstGeom prst="rect">
              <a:avLst/>
            </a:prstGeom>
          </p:spPr>
        </p:pic>
        <p:pic>
          <p:nvPicPr>
            <p:cNvPr id="8" name="Grafik 7">
              <a:hlinkClick r:id="rId5"/>
              <a:extLst>
                <a:ext uri="{FF2B5EF4-FFF2-40B4-BE49-F238E27FC236}">
                  <a16:creationId xmlns:a16="http://schemas.microsoft.com/office/drawing/2014/main" id="{C9B08889-9BFD-F129-F89E-E25E8E7F5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36791" y="814147"/>
              <a:ext cx="535011" cy="535011"/>
            </a:xfrm>
            <a:prstGeom prst="rect">
              <a:avLst/>
            </a:prstGeom>
          </p:spPr>
        </p:pic>
        <p:pic>
          <p:nvPicPr>
            <p:cNvPr id="9" name="Grafik 8">
              <a:hlinkClick r:id="rId8"/>
              <a:extLst>
                <a:ext uri="{FF2B5EF4-FFF2-40B4-BE49-F238E27FC236}">
                  <a16:creationId xmlns:a16="http://schemas.microsoft.com/office/drawing/2014/main" id="{3C9F008F-588D-C3DE-49F4-9EB08191DCA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217008" y="814147"/>
              <a:ext cx="535011" cy="535011"/>
            </a:xfrm>
            <a:prstGeom prst="rect">
              <a:avLst/>
            </a:prstGeom>
          </p:spPr>
        </p:pic>
        <p:pic>
          <p:nvPicPr>
            <p:cNvPr id="10" name="Grafik 9">
              <a:hlinkClick r:id="rId11"/>
              <a:extLst>
                <a:ext uri="{FF2B5EF4-FFF2-40B4-BE49-F238E27FC236}">
                  <a16:creationId xmlns:a16="http://schemas.microsoft.com/office/drawing/2014/main" id="{2D1AC444-B92F-3C5E-183B-194968A4E5D3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777442" y="814147"/>
              <a:ext cx="535011" cy="53501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1275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DB31B4B4-81BA-C0CC-4ABF-ADEACC9AD27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54429240-0C90-60EB-68DE-6BC21CBE4A9F}"/>
              </a:ext>
            </a:extLst>
          </p:cNvPr>
          <p:cNvGrpSpPr/>
          <p:nvPr/>
        </p:nvGrpSpPr>
        <p:grpSpPr>
          <a:xfrm>
            <a:off x="4826680" y="3540514"/>
            <a:ext cx="2694360" cy="535011"/>
            <a:chOff x="6777442" y="814147"/>
            <a:chExt cx="2694360" cy="535011"/>
          </a:xfrm>
        </p:grpSpPr>
        <p:pic>
          <p:nvPicPr>
            <p:cNvPr id="3" name="Grafik 2">
              <a:hlinkClick r:id="rId2"/>
              <a:extLst>
                <a:ext uri="{FF2B5EF4-FFF2-40B4-BE49-F238E27FC236}">
                  <a16:creationId xmlns:a16="http://schemas.microsoft.com/office/drawing/2014/main" id="{05555458-D9AB-B3A9-5A0B-0846A42B7B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7497225" y="814147"/>
              <a:ext cx="535011" cy="535011"/>
            </a:xfrm>
            <a:prstGeom prst="rect">
              <a:avLst/>
            </a:prstGeom>
          </p:spPr>
        </p:pic>
        <p:pic>
          <p:nvPicPr>
            <p:cNvPr id="11" name="Grafik 10">
              <a:hlinkClick r:id="rId5"/>
              <a:extLst>
                <a:ext uri="{FF2B5EF4-FFF2-40B4-BE49-F238E27FC236}">
                  <a16:creationId xmlns:a16="http://schemas.microsoft.com/office/drawing/2014/main" id="{CEF9ED41-F7CA-8047-227B-0DAF3561C34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936791" y="814147"/>
              <a:ext cx="535011" cy="535011"/>
            </a:xfrm>
            <a:prstGeom prst="rect">
              <a:avLst/>
            </a:prstGeom>
          </p:spPr>
        </p:pic>
        <p:pic>
          <p:nvPicPr>
            <p:cNvPr id="12" name="Grafik 11">
              <a:hlinkClick r:id="rId8"/>
              <a:extLst>
                <a:ext uri="{FF2B5EF4-FFF2-40B4-BE49-F238E27FC236}">
                  <a16:creationId xmlns:a16="http://schemas.microsoft.com/office/drawing/2014/main" id="{22A75C4B-B9C9-17E4-B6B4-FDF4DE9DBA0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217008" y="814147"/>
              <a:ext cx="535011" cy="535011"/>
            </a:xfrm>
            <a:prstGeom prst="rect">
              <a:avLst/>
            </a:prstGeom>
          </p:spPr>
        </p:pic>
        <p:pic>
          <p:nvPicPr>
            <p:cNvPr id="13" name="Grafik 12">
              <a:hlinkClick r:id="rId11"/>
              <a:extLst>
                <a:ext uri="{FF2B5EF4-FFF2-40B4-BE49-F238E27FC236}">
                  <a16:creationId xmlns:a16="http://schemas.microsoft.com/office/drawing/2014/main" id="{905FE266-7A21-810E-E37C-953DD311FF7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6777442" y="814147"/>
              <a:ext cx="535011" cy="535011"/>
            </a:xfrm>
            <a:prstGeom prst="rect">
              <a:avLst/>
            </a:prstGeom>
          </p:spPr>
        </p:pic>
      </p:grpSp>
      <p:sp>
        <p:nvSpPr>
          <p:cNvPr id="24" name="Freihandform 23">
            <a:extLst>
              <a:ext uri="{FF2B5EF4-FFF2-40B4-BE49-F238E27FC236}">
                <a16:creationId xmlns:a16="http://schemas.microsoft.com/office/drawing/2014/main" id="{2A5111B0-4CC5-0140-0E14-546A9498DA3A}"/>
              </a:ext>
            </a:extLst>
          </p:cNvPr>
          <p:cNvSpPr/>
          <p:nvPr/>
        </p:nvSpPr>
        <p:spPr>
          <a:xfrm rot="2700000">
            <a:off x="3840755" y="298352"/>
            <a:ext cx="4794208" cy="4794208"/>
          </a:xfrm>
          <a:custGeom>
            <a:avLst/>
            <a:gdLst>
              <a:gd name="connsiteX0" fmla="*/ 0 w 4794208"/>
              <a:gd name="connsiteY0" fmla="*/ 4166525 h 4794208"/>
              <a:gd name="connsiteX1" fmla="*/ 4166525 w 4794208"/>
              <a:gd name="connsiteY1" fmla="*/ 0 h 4794208"/>
              <a:gd name="connsiteX2" fmla="*/ 4794208 w 4794208"/>
              <a:gd name="connsiteY2" fmla="*/ 627684 h 4794208"/>
              <a:gd name="connsiteX3" fmla="*/ 2836946 w 4794208"/>
              <a:gd name="connsiteY3" fmla="*/ 2584946 h 4794208"/>
              <a:gd name="connsiteX4" fmla="*/ 2836946 w 4794208"/>
              <a:gd name="connsiteY4" fmla="*/ 2836946 h 4794208"/>
              <a:gd name="connsiteX5" fmla="*/ 2584946 w 4794208"/>
              <a:gd name="connsiteY5" fmla="*/ 2836946 h 4794208"/>
              <a:gd name="connsiteX6" fmla="*/ 627684 w 4794208"/>
              <a:gd name="connsiteY6" fmla="*/ 4794208 h 4794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94208" h="4794208">
                <a:moveTo>
                  <a:pt x="0" y="4166525"/>
                </a:moveTo>
                <a:lnTo>
                  <a:pt x="4166525" y="0"/>
                </a:lnTo>
                <a:lnTo>
                  <a:pt x="4794208" y="627684"/>
                </a:lnTo>
                <a:lnTo>
                  <a:pt x="2836946" y="2584946"/>
                </a:lnTo>
                <a:lnTo>
                  <a:pt x="2836946" y="2836946"/>
                </a:lnTo>
                <a:lnTo>
                  <a:pt x="2584946" y="2836946"/>
                </a:lnTo>
                <a:lnTo>
                  <a:pt x="627684" y="479420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E47324F2-8BDC-69F1-0846-7E975B29DF7D}"/>
              </a:ext>
            </a:extLst>
          </p:cNvPr>
          <p:cNvSpPr txBox="1"/>
          <p:nvPr/>
        </p:nvSpPr>
        <p:spPr>
          <a:xfrm>
            <a:off x="3294743" y="2355919"/>
            <a:ext cx="58928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de-DE" sz="36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#EventHashtagStehtHier</a:t>
            </a:r>
          </a:p>
        </p:txBody>
      </p:sp>
    </p:spTree>
    <p:extLst>
      <p:ext uri="{BB962C8B-B14F-4D97-AF65-F5344CB8AC3E}">
        <p14:creationId xmlns:p14="http://schemas.microsoft.com/office/powerpoint/2010/main" val="4200731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IHK für München und Oberbayern">
      <a:dk1>
        <a:srgbClr val="6B6B6D"/>
      </a:dk1>
      <a:lt1>
        <a:srgbClr val="FFFFFF"/>
      </a:lt1>
      <a:dk2>
        <a:srgbClr val="003366"/>
      </a:dk2>
      <a:lt2>
        <a:srgbClr val="FFFEFF"/>
      </a:lt2>
      <a:accent1>
        <a:srgbClr val="009ED3"/>
      </a:accent1>
      <a:accent2>
        <a:srgbClr val="76B72A"/>
      </a:accent2>
      <a:accent3>
        <a:srgbClr val="A5A5A5"/>
      </a:accent3>
      <a:accent4>
        <a:srgbClr val="E30D2E"/>
      </a:accent4>
      <a:accent5>
        <a:srgbClr val="F08119"/>
      </a:accent5>
      <a:accent6>
        <a:srgbClr val="FFCE00"/>
      </a:accent6>
      <a:hlink>
        <a:srgbClr val="009ED3"/>
      </a:hlink>
      <a:folHlink>
        <a:srgbClr val="0033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Macintosh PowerPoint</Application>
  <PresentationFormat>Breitbild</PresentationFormat>
  <Paragraphs>9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Melanie Baldin</dc:creator>
  <cp:lastModifiedBy>Melanie Baldin</cp:lastModifiedBy>
  <cp:revision>2</cp:revision>
  <dcterms:created xsi:type="dcterms:W3CDTF">2023-12-13T14:15:05Z</dcterms:created>
  <dcterms:modified xsi:type="dcterms:W3CDTF">2023-12-13T14:44:57Z</dcterms:modified>
</cp:coreProperties>
</file>