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sldIdLst>
    <p:sldId id="256" r:id="rId5"/>
    <p:sldId id="258" r:id="rId6"/>
    <p:sldId id="257" r:id="rId7"/>
  </p:sldIdLst>
  <p:sldSz cx="3671888" cy="457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67E8EF-5A1B-48DE-8268-BA5258CC38F4}" v="1" dt="2025-02-24T09:05:02.9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sanne Kunzelmann" userId="460bbbb8-bd33-4b02-9649-52f5bccb28ee" providerId="ADAL" clId="{8067E8EF-5A1B-48DE-8268-BA5258CC38F4}"/>
    <pc:docChg chg="delSld">
      <pc:chgData name="Susanne Kunzelmann" userId="460bbbb8-bd33-4b02-9649-52f5bccb28ee" providerId="ADAL" clId="{8067E8EF-5A1B-48DE-8268-BA5258CC38F4}" dt="2025-02-24T09:05:02.904" v="0" actId="47"/>
      <pc:docMkLst>
        <pc:docMk/>
      </pc:docMkLst>
      <pc:sldChg chg="del">
        <pc:chgData name="Susanne Kunzelmann" userId="460bbbb8-bd33-4b02-9649-52f5bccb28ee" providerId="ADAL" clId="{8067E8EF-5A1B-48DE-8268-BA5258CC38F4}" dt="2025-02-24T09:05:02.904" v="0" actId="47"/>
        <pc:sldMkLst>
          <pc:docMk/>
          <pc:sldMk cId="1545919770" sldId="259"/>
        </pc:sldMkLst>
      </pc:sldChg>
    </pc:docChg>
  </pc:docChgLst>
  <pc:docChgLst>
    <pc:chgData name="Susanne Kunzelmann" userId="460bbbb8-bd33-4b02-9649-52f5bccb28ee" providerId="ADAL" clId="{4E942ED8-9C47-4CDD-91FA-67CEB778A33A}"/>
    <pc:docChg chg="custSel addSld modSld">
      <pc:chgData name="Susanne Kunzelmann" userId="460bbbb8-bd33-4b02-9649-52f5bccb28ee" providerId="ADAL" clId="{4E942ED8-9C47-4CDD-91FA-67CEB778A33A}" dt="2025-02-21T13:52:02.475" v="322" actId="478"/>
      <pc:docMkLst>
        <pc:docMk/>
      </pc:docMkLst>
      <pc:sldChg chg="addSp delSp modSp mod">
        <pc:chgData name="Susanne Kunzelmann" userId="460bbbb8-bd33-4b02-9649-52f5bccb28ee" providerId="ADAL" clId="{4E942ED8-9C47-4CDD-91FA-67CEB778A33A}" dt="2025-02-21T13:51:53.432" v="321" actId="20577"/>
        <pc:sldMkLst>
          <pc:docMk/>
          <pc:sldMk cId="2368773635" sldId="256"/>
        </pc:sldMkLst>
        <pc:spChg chg="add mod">
          <ac:chgData name="Susanne Kunzelmann" userId="460bbbb8-bd33-4b02-9649-52f5bccb28ee" providerId="ADAL" clId="{4E942ED8-9C47-4CDD-91FA-67CEB778A33A}" dt="2025-02-21T13:43:21.741" v="64"/>
          <ac:spMkLst>
            <pc:docMk/>
            <pc:sldMk cId="2368773635" sldId="256"/>
            <ac:spMk id="3" creationId="{1D98018A-4ED3-3780-B3B1-590059EC87AF}"/>
          </ac:spMkLst>
        </pc:spChg>
        <pc:spChg chg="mod">
          <ac:chgData name="Susanne Kunzelmann" userId="460bbbb8-bd33-4b02-9649-52f5bccb28ee" providerId="ADAL" clId="{4E942ED8-9C47-4CDD-91FA-67CEB778A33A}" dt="2025-02-21T10:42:51.257" v="18" actId="1036"/>
          <ac:spMkLst>
            <pc:docMk/>
            <pc:sldMk cId="2368773635" sldId="256"/>
            <ac:spMk id="8" creationId="{54345333-FAAC-DF6D-5192-71B89EDF53E3}"/>
          </ac:spMkLst>
        </pc:spChg>
        <pc:spChg chg="mod">
          <ac:chgData name="Susanne Kunzelmann" userId="460bbbb8-bd33-4b02-9649-52f5bccb28ee" providerId="ADAL" clId="{4E942ED8-9C47-4CDD-91FA-67CEB778A33A}" dt="2025-02-21T13:51:53.432" v="321" actId="20577"/>
          <ac:spMkLst>
            <pc:docMk/>
            <pc:sldMk cId="2368773635" sldId="256"/>
            <ac:spMk id="10" creationId="{3F98DBF0-526D-E618-4039-A6EF1F4953B9}"/>
          </ac:spMkLst>
        </pc:spChg>
        <pc:spChg chg="mod">
          <ac:chgData name="Susanne Kunzelmann" userId="460bbbb8-bd33-4b02-9649-52f5bccb28ee" providerId="ADAL" clId="{4E942ED8-9C47-4CDD-91FA-67CEB778A33A}" dt="2025-02-21T12:36:50.306" v="54" actId="790"/>
          <ac:spMkLst>
            <pc:docMk/>
            <pc:sldMk cId="2368773635" sldId="256"/>
            <ac:spMk id="13" creationId="{178F9429-B864-51F7-3E00-8C33A6F1403C}"/>
          </ac:spMkLst>
        </pc:spChg>
        <pc:spChg chg="del mod">
          <ac:chgData name="Susanne Kunzelmann" userId="460bbbb8-bd33-4b02-9649-52f5bccb28ee" providerId="ADAL" clId="{4E942ED8-9C47-4CDD-91FA-67CEB778A33A}" dt="2025-02-21T13:43:21.274" v="63" actId="478"/>
          <ac:spMkLst>
            <pc:docMk/>
            <pc:sldMk cId="2368773635" sldId="256"/>
            <ac:spMk id="27" creationId="{D9FC2214-4909-24A1-1B0F-D36D95A26652}"/>
          </ac:spMkLst>
        </pc:spChg>
        <pc:picChg chg="add mod">
          <ac:chgData name="Susanne Kunzelmann" userId="460bbbb8-bd33-4b02-9649-52f5bccb28ee" providerId="ADAL" clId="{4E942ED8-9C47-4CDD-91FA-67CEB778A33A}" dt="2025-02-21T13:43:21.741" v="64"/>
          <ac:picMkLst>
            <pc:docMk/>
            <pc:sldMk cId="2368773635" sldId="256"/>
            <ac:picMk id="4" creationId="{DBD26621-78D5-05D6-02F0-307D8DAD14CE}"/>
          </ac:picMkLst>
        </pc:picChg>
        <pc:picChg chg="del mod">
          <ac:chgData name="Susanne Kunzelmann" userId="460bbbb8-bd33-4b02-9649-52f5bccb28ee" providerId="ADAL" clId="{4E942ED8-9C47-4CDD-91FA-67CEB778A33A}" dt="2025-02-21T13:43:21.274" v="63" actId="478"/>
          <ac:picMkLst>
            <pc:docMk/>
            <pc:sldMk cId="2368773635" sldId="256"/>
            <ac:picMk id="7" creationId="{AB655D64-0504-C9EF-DBED-68B3E74EE8A8}"/>
          </ac:picMkLst>
        </pc:picChg>
        <pc:cxnChg chg="add del mod">
          <ac:chgData name="Susanne Kunzelmann" userId="460bbbb8-bd33-4b02-9649-52f5bccb28ee" providerId="ADAL" clId="{4E942ED8-9C47-4CDD-91FA-67CEB778A33A}" dt="2025-02-21T13:44:47.291" v="111" actId="478"/>
          <ac:cxnSpMkLst>
            <pc:docMk/>
            <pc:sldMk cId="2368773635" sldId="256"/>
            <ac:cxnSpMk id="6" creationId="{9F480236-B650-25F3-1576-9B286DCDE238}"/>
          </ac:cxnSpMkLst>
        </pc:cxnChg>
      </pc:sldChg>
      <pc:sldChg chg="addSp delSp modSp mod">
        <pc:chgData name="Susanne Kunzelmann" userId="460bbbb8-bd33-4b02-9649-52f5bccb28ee" providerId="ADAL" clId="{4E942ED8-9C47-4CDD-91FA-67CEB778A33A}" dt="2025-02-21T13:51:41.561" v="315" actId="20577"/>
        <pc:sldMkLst>
          <pc:docMk/>
          <pc:sldMk cId="1996522675" sldId="257"/>
        </pc:sldMkLst>
        <pc:spChg chg="del">
          <ac:chgData name="Susanne Kunzelmann" userId="460bbbb8-bd33-4b02-9649-52f5bccb28ee" providerId="ADAL" clId="{4E942ED8-9C47-4CDD-91FA-67CEB778A33A}" dt="2025-02-21T12:35:59.664" v="49" actId="478"/>
          <ac:spMkLst>
            <pc:docMk/>
            <pc:sldMk cId="1996522675" sldId="257"/>
            <ac:spMk id="3" creationId="{763C4CBE-E30E-044C-A30F-1994600E90FB}"/>
          </ac:spMkLst>
        </pc:spChg>
        <pc:spChg chg="add mod">
          <ac:chgData name="Susanne Kunzelmann" userId="460bbbb8-bd33-4b02-9649-52f5bccb28ee" providerId="ADAL" clId="{4E942ED8-9C47-4CDD-91FA-67CEB778A33A}" dt="2025-02-21T13:43:06.796" v="59" actId="1035"/>
          <ac:spMkLst>
            <pc:docMk/>
            <pc:sldMk cId="1996522675" sldId="257"/>
            <ac:spMk id="5" creationId="{D0635F68-E3B6-F3D0-AD95-DFFC70D914C3}"/>
          </ac:spMkLst>
        </pc:spChg>
        <pc:spChg chg="mod">
          <ac:chgData name="Susanne Kunzelmann" userId="460bbbb8-bd33-4b02-9649-52f5bccb28ee" providerId="ADAL" clId="{4E942ED8-9C47-4CDD-91FA-67CEB778A33A}" dt="2025-02-21T13:51:41.561" v="315" actId="20577"/>
          <ac:spMkLst>
            <pc:docMk/>
            <pc:sldMk cId="1996522675" sldId="257"/>
            <ac:spMk id="10" creationId="{3F98DBF0-526D-E618-4039-A6EF1F4953B9}"/>
          </ac:spMkLst>
        </pc:spChg>
        <pc:spChg chg="add del mod">
          <ac:chgData name="Susanne Kunzelmann" userId="460bbbb8-bd33-4b02-9649-52f5bccb28ee" providerId="ADAL" clId="{4E942ED8-9C47-4CDD-91FA-67CEB778A33A}" dt="2025-02-21T13:47:34.458" v="113" actId="478"/>
          <ac:spMkLst>
            <pc:docMk/>
            <pc:sldMk cId="1996522675" sldId="257"/>
            <ac:spMk id="11" creationId="{B5683EA8-DA1F-FBDE-DB8F-7839E55D499B}"/>
          </ac:spMkLst>
        </pc:spChg>
        <pc:spChg chg="mod">
          <ac:chgData name="Susanne Kunzelmann" userId="460bbbb8-bd33-4b02-9649-52f5bccb28ee" providerId="ADAL" clId="{4E942ED8-9C47-4CDD-91FA-67CEB778A33A}" dt="2025-02-21T12:36:57.773" v="55" actId="790"/>
          <ac:spMkLst>
            <pc:docMk/>
            <pc:sldMk cId="1996522675" sldId="257"/>
            <ac:spMk id="13" creationId="{178F9429-B864-51F7-3E00-8C33A6F1403C}"/>
          </ac:spMkLst>
        </pc:spChg>
        <pc:picChg chg="del">
          <ac:chgData name="Susanne Kunzelmann" userId="460bbbb8-bd33-4b02-9649-52f5bccb28ee" providerId="ADAL" clId="{4E942ED8-9C47-4CDD-91FA-67CEB778A33A}" dt="2025-02-21T12:36:00.421" v="50" actId="478"/>
          <ac:picMkLst>
            <pc:docMk/>
            <pc:sldMk cId="1996522675" sldId="257"/>
            <ac:picMk id="4" creationId="{EBC2509D-E7F1-C1F2-AD0E-777702C794D5}"/>
          </ac:picMkLst>
        </pc:picChg>
        <pc:picChg chg="add mod">
          <ac:chgData name="Susanne Kunzelmann" userId="460bbbb8-bd33-4b02-9649-52f5bccb28ee" providerId="ADAL" clId="{4E942ED8-9C47-4CDD-91FA-67CEB778A33A}" dt="2025-02-21T13:43:06.796" v="59" actId="1035"/>
          <ac:picMkLst>
            <pc:docMk/>
            <pc:sldMk cId="1996522675" sldId="257"/>
            <ac:picMk id="6" creationId="{CCE085A7-CE84-7B4C-B0C5-5B65B8AB4725}"/>
          </ac:picMkLst>
        </pc:picChg>
        <pc:cxnChg chg="add del mod">
          <ac:chgData name="Susanne Kunzelmann" userId="460bbbb8-bd33-4b02-9649-52f5bccb28ee" providerId="ADAL" clId="{4E942ED8-9C47-4CDD-91FA-67CEB778A33A}" dt="2025-02-21T13:43:09.753" v="60" actId="478"/>
          <ac:cxnSpMkLst>
            <pc:docMk/>
            <pc:sldMk cId="1996522675" sldId="257"/>
            <ac:cxnSpMk id="7" creationId="{C90279D1-2BAA-BDEF-9BD8-A92D0026A7B3}"/>
          </ac:cxnSpMkLst>
        </pc:cxnChg>
        <pc:cxnChg chg="add del mod">
          <ac:chgData name="Susanne Kunzelmann" userId="460bbbb8-bd33-4b02-9649-52f5bccb28ee" providerId="ADAL" clId="{4E942ED8-9C47-4CDD-91FA-67CEB778A33A}" dt="2025-02-21T13:44:12.352" v="81" actId="478"/>
          <ac:cxnSpMkLst>
            <pc:docMk/>
            <pc:sldMk cId="1996522675" sldId="257"/>
            <ac:cxnSpMk id="9" creationId="{43DE59C6-D9F0-3DC3-FD04-BE8E4DD5F0AD}"/>
          </ac:cxnSpMkLst>
        </pc:cxnChg>
      </pc:sldChg>
      <pc:sldChg chg="addSp delSp modSp mod">
        <pc:chgData name="Susanne Kunzelmann" userId="460bbbb8-bd33-4b02-9649-52f5bccb28ee" providerId="ADAL" clId="{4E942ED8-9C47-4CDD-91FA-67CEB778A33A}" dt="2025-02-21T13:44:19.615" v="91" actId="1035"/>
        <pc:sldMkLst>
          <pc:docMk/>
          <pc:sldMk cId="3578322107" sldId="258"/>
        </pc:sldMkLst>
        <pc:spChg chg="add del mod">
          <ac:chgData name="Susanne Kunzelmann" userId="460bbbb8-bd33-4b02-9649-52f5bccb28ee" providerId="ADAL" clId="{4E942ED8-9C47-4CDD-91FA-67CEB778A33A}" dt="2025-02-21T13:43:15.268" v="61" actId="478"/>
          <ac:spMkLst>
            <pc:docMk/>
            <pc:sldMk cId="3578322107" sldId="258"/>
            <ac:spMk id="3" creationId="{9D9877AC-B155-6445-E0D8-FC83245C0A34}"/>
          </ac:spMkLst>
        </pc:spChg>
        <pc:spChg chg="del mod">
          <ac:chgData name="Susanne Kunzelmann" userId="460bbbb8-bd33-4b02-9649-52f5bccb28ee" providerId="ADAL" clId="{4E942ED8-9C47-4CDD-91FA-67CEB778A33A}" dt="2025-02-21T12:35:54.635" v="47" actId="478"/>
          <ac:spMkLst>
            <pc:docMk/>
            <pc:sldMk cId="3578322107" sldId="258"/>
            <ac:spMk id="4" creationId="{058AE5FD-45D5-F813-524F-6CDC65BBC4AD}"/>
          </ac:spMkLst>
        </pc:spChg>
        <pc:spChg chg="add mod">
          <ac:chgData name="Susanne Kunzelmann" userId="460bbbb8-bd33-4b02-9649-52f5bccb28ee" providerId="ADAL" clId="{4E942ED8-9C47-4CDD-91FA-67CEB778A33A}" dt="2025-02-21T13:43:15.803" v="62"/>
          <ac:spMkLst>
            <pc:docMk/>
            <pc:sldMk cId="3578322107" sldId="258"/>
            <ac:spMk id="7" creationId="{87CF83BF-D33D-C3E5-FDA6-9D5156C98D01}"/>
          </ac:spMkLst>
        </pc:spChg>
        <pc:spChg chg="mod">
          <ac:chgData name="Susanne Kunzelmann" userId="460bbbb8-bd33-4b02-9649-52f5bccb28ee" providerId="ADAL" clId="{4E942ED8-9C47-4CDD-91FA-67CEB778A33A}" dt="2025-02-21T12:36:42.501" v="53" actId="790"/>
          <ac:spMkLst>
            <pc:docMk/>
            <pc:sldMk cId="3578322107" sldId="258"/>
            <ac:spMk id="13" creationId="{178F9429-B864-51F7-3E00-8C33A6F1403C}"/>
          </ac:spMkLst>
        </pc:spChg>
        <pc:spChg chg="mod">
          <ac:chgData name="Susanne Kunzelmann" userId="460bbbb8-bd33-4b02-9649-52f5bccb28ee" providerId="ADAL" clId="{4E942ED8-9C47-4CDD-91FA-67CEB778A33A}" dt="2025-02-21T10:42:59.743" v="41" actId="1036"/>
          <ac:spMkLst>
            <pc:docMk/>
            <pc:sldMk cId="3578322107" sldId="258"/>
            <ac:spMk id="24" creationId="{049C2321-5DC6-F21E-030B-98BCD4CBEC60}"/>
          </ac:spMkLst>
        </pc:spChg>
        <pc:spChg chg="mod">
          <ac:chgData name="Susanne Kunzelmann" userId="460bbbb8-bd33-4b02-9649-52f5bccb28ee" providerId="ADAL" clId="{4E942ED8-9C47-4CDD-91FA-67CEB778A33A}" dt="2025-02-21T13:44:19.615" v="91" actId="1035"/>
          <ac:spMkLst>
            <pc:docMk/>
            <pc:sldMk cId="3578322107" sldId="258"/>
            <ac:spMk id="25" creationId="{8553BEB2-AAE5-6C25-28BE-B61F29011A5F}"/>
          </ac:spMkLst>
        </pc:spChg>
        <pc:picChg chg="del">
          <ac:chgData name="Susanne Kunzelmann" userId="460bbbb8-bd33-4b02-9649-52f5bccb28ee" providerId="ADAL" clId="{4E942ED8-9C47-4CDD-91FA-67CEB778A33A}" dt="2025-02-21T12:35:52.297" v="45" actId="478"/>
          <ac:picMkLst>
            <pc:docMk/>
            <pc:sldMk cId="3578322107" sldId="258"/>
            <ac:picMk id="5" creationId="{1305B0A3-71EC-66D8-3F20-0A9EC0F702C7}"/>
          </ac:picMkLst>
        </pc:picChg>
        <pc:picChg chg="add del mod">
          <ac:chgData name="Susanne Kunzelmann" userId="460bbbb8-bd33-4b02-9649-52f5bccb28ee" providerId="ADAL" clId="{4E942ED8-9C47-4CDD-91FA-67CEB778A33A}" dt="2025-02-21T13:43:15.268" v="61" actId="478"/>
          <ac:picMkLst>
            <pc:docMk/>
            <pc:sldMk cId="3578322107" sldId="258"/>
            <ac:picMk id="6" creationId="{E68E1C7C-976A-F012-545B-FB50ED0C9157}"/>
          </ac:picMkLst>
        </pc:picChg>
        <pc:picChg chg="add mod">
          <ac:chgData name="Susanne Kunzelmann" userId="460bbbb8-bd33-4b02-9649-52f5bccb28ee" providerId="ADAL" clId="{4E942ED8-9C47-4CDD-91FA-67CEB778A33A}" dt="2025-02-21T13:43:15.803" v="62"/>
          <ac:picMkLst>
            <pc:docMk/>
            <pc:sldMk cId="3578322107" sldId="258"/>
            <ac:picMk id="8" creationId="{CCAE5D7B-054D-397B-B0FB-8225501EB3CB}"/>
          </ac:picMkLst>
        </pc:picChg>
      </pc:sldChg>
      <pc:sldChg chg="addSp delSp modSp add mod">
        <pc:chgData name="Susanne Kunzelmann" userId="460bbbb8-bd33-4b02-9649-52f5bccb28ee" providerId="ADAL" clId="{4E942ED8-9C47-4CDD-91FA-67CEB778A33A}" dt="2025-02-21T13:52:02.475" v="322" actId="478"/>
        <pc:sldMkLst>
          <pc:docMk/>
          <pc:sldMk cId="1545919770" sldId="259"/>
        </pc:sldMkLst>
        <pc:spChg chg="del">
          <ac:chgData name="Susanne Kunzelmann" userId="460bbbb8-bd33-4b02-9649-52f5bccb28ee" providerId="ADAL" clId="{4E942ED8-9C47-4CDD-91FA-67CEB778A33A}" dt="2025-02-21T13:50:49.380" v="281" actId="478"/>
          <ac:spMkLst>
            <pc:docMk/>
            <pc:sldMk cId="1545919770" sldId="259"/>
            <ac:spMk id="5" creationId="{EBCA8445-A7E4-4608-E20F-C5311C230020}"/>
          </ac:spMkLst>
        </pc:spChg>
        <pc:spChg chg="add mod">
          <ac:chgData name="Susanne Kunzelmann" userId="460bbbb8-bd33-4b02-9649-52f5bccb28ee" providerId="ADAL" clId="{4E942ED8-9C47-4CDD-91FA-67CEB778A33A}" dt="2025-02-21T13:50:50.394" v="282"/>
          <ac:spMkLst>
            <pc:docMk/>
            <pc:sldMk cId="1545919770" sldId="259"/>
            <ac:spMk id="8" creationId="{E711F59A-73EC-1854-1080-25C180FDF32A}"/>
          </ac:spMkLst>
        </pc:spChg>
        <pc:spChg chg="mod">
          <ac:chgData name="Susanne Kunzelmann" userId="460bbbb8-bd33-4b02-9649-52f5bccb28ee" providerId="ADAL" clId="{4E942ED8-9C47-4CDD-91FA-67CEB778A33A}" dt="2025-02-21T13:51:34.524" v="309" actId="6549"/>
          <ac:spMkLst>
            <pc:docMk/>
            <pc:sldMk cId="1545919770" sldId="259"/>
            <ac:spMk id="10" creationId="{AF971380-5BD5-4719-CA4B-D17A42131B4F}"/>
          </ac:spMkLst>
        </pc:spChg>
        <pc:spChg chg="mod">
          <ac:chgData name="Susanne Kunzelmann" userId="460bbbb8-bd33-4b02-9649-52f5bccb28ee" providerId="ADAL" clId="{4E942ED8-9C47-4CDD-91FA-67CEB778A33A}" dt="2025-02-21T13:50:56.915" v="283" actId="255"/>
          <ac:spMkLst>
            <pc:docMk/>
            <pc:sldMk cId="1545919770" sldId="259"/>
            <ac:spMk id="13" creationId="{221B30B4-61A4-B52B-5632-15605A227FE8}"/>
          </ac:spMkLst>
        </pc:spChg>
        <pc:spChg chg="mod">
          <ac:chgData name="Susanne Kunzelmann" userId="460bbbb8-bd33-4b02-9649-52f5bccb28ee" providerId="ADAL" clId="{4E942ED8-9C47-4CDD-91FA-67CEB778A33A}" dt="2025-02-21T13:51:20.695" v="303" actId="1038"/>
          <ac:spMkLst>
            <pc:docMk/>
            <pc:sldMk cId="1545919770" sldId="259"/>
            <ac:spMk id="24" creationId="{5D327001-4AC5-3D60-A127-8E93A5842DDA}"/>
          </ac:spMkLst>
        </pc:spChg>
        <pc:spChg chg="del">
          <ac:chgData name="Susanne Kunzelmann" userId="460bbbb8-bd33-4b02-9649-52f5bccb28ee" providerId="ADAL" clId="{4E942ED8-9C47-4CDD-91FA-67CEB778A33A}" dt="2025-02-21T13:48:00.662" v="150" actId="478"/>
          <ac:spMkLst>
            <pc:docMk/>
            <pc:sldMk cId="1545919770" sldId="259"/>
            <ac:spMk id="25" creationId="{E858A28C-5E68-1BFA-75E2-D216B1F55DDC}"/>
          </ac:spMkLst>
        </pc:spChg>
        <pc:grpChg chg="add mod">
          <ac:chgData name="Susanne Kunzelmann" userId="460bbbb8-bd33-4b02-9649-52f5bccb28ee" providerId="ADAL" clId="{4E942ED8-9C47-4CDD-91FA-67CEB778A33A}" dt="2025-02-21T13:50:50.394" v="282"/>
          <ac:grpSpMkLst>
            <pc:docMk/>
            <pc:sldMk cId="1545919770" sldId="259"/>
            <ac:grpSpMk id="3" creationId="{34DE9853-5B4A-28D2-F6CA-D8447D89D2F8}"/>
          </ac:grpSpMkLst>
        </pc:grpChg>
        <pc:picChg chg="mod">
          <ac:chgData name="Susanne Kunzelmann" userId="460bbbb8-bd33-4b02-9649-52f5bccb28ee" providerId="ADAL" clId="{4E942ED8-9C47-4CDD-91FA-67CEB778A33A}" dt="2025-02-21T13:50:50.394" v="282"/>
          <ac:picMkLst>
            <pc:docMk/>
            <pc:sldMk cId="1545919770" sldId="259"/>
            <ac:picMk id="4" creationId="{799084E5-952E-6D9D-3FE1-BB087588F24E}"/>
          </ac:picMkLst>
        </pc:picChg>
        <pc:picChg chg="del">
          <ac:chgData name="Susanne Kunzelmann" userId="460bbbb8-bd33-4b02-9649-52f5bccb28ee" providerId="ADAL" clId="{4E942ED8-9C47-4CDD-91FA-67CEB778A33A}" dt="2025-02-21T13:50:49.380" v="281" actId="478"/>
          <ac:picMkLst>
            <pc:docMk/>
            <pc:sldMk cId="1545919770" sldId="259"/>
            <ac:picMk id="6" creationId="{568D24B7-5C89-6864-9860-E9FFC206DC31}"/>
          </ac:picMkLst>
        </pc:picChg>
        <pc:picChg chg="mod">
          <ac:chgData name="Susanne Kunzelmann" userId="460bbbb8-bd33-4b02-9649-52f5bccb28ee" providerId="ADAL" clId="{4E942ED8-9C47-4CDD-91FA-67CEB778A33A}" dt="2025-02-21T13:50:50.394" v="282"/>
          <ac:picMkLst>
            <pc:docMk/>
            <pc:sldMk cId="1545919770" sldId="259"/>
            <ac:picMk id="7" creationId="{0EE8EE7A-DA17-570F-184E-5CB690B537F6}"/>
          </ac:picMkLst>
        </pc:picChg>
        <pc:picChg chg="mod">
          <ac:chgData name="Susanne Kunzelmann" userId="460bbbb8-bd33-4b02-9649-52f5bccb28ee" providerId="ADAL" clId="{4E942ED8-9C47-4CDD-91FA-67CEB778A33A}" dt="2025-02-21T13:50:12.728" v="258" actId="1035"/>
          <ac:picMkLst>
            <pc:docMk/>
            <pc:sldMk cId="1545919770" sldId="259"/>
            <ac:picMk id="23" creationId="{FFF37130-A740-4096-B6D0-A41FF6F67838}"/>
          </ac:picMkLst>
        </pc:picChg>
        <pc:cxnChg chg="add del mod">
          <ac:chgData name="Susanne Kunzelmann" userId="460bbbb8-bd33-4b02-9649-52f5bccb28ee" providerId="ADAL" clId="{4E942ED8-9C47-4CDD-91FA-67CEB778A33A}" dt="2025-02-21T13:52:02.475" v="322" actId="478"/>
          <ac:cxnSpMkLst>
            <pc:docMk/>
            <pc:sldMk cId="1545919770" sldId="259"/>
            <ac:cxnSpMk id="11" creationId="{0883C53F-C857-8BD5-19B2-2AF067DFC7F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5392" y="748242"/>
            <a:ext cx="3121105" cy="1591733"/>
          </a:xfrm>
        </p:spPr>
        <p:txBody>
          <a:bodyPr anchor="b"/>
          <a:lstStyle>
            <a:lvl1pPr algn="ctr">
              <a:defRPr sz="241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8986" y="2401359"/>
            <a:ext cx="2753916" cy="1103841"/>
          </a:xfrm>
        </p:spPr>
        <p:txBody>
          <a:bodyPr/>
          <a:lstStyle>
            <a:lvl1pPr marL="0" indent="0" algn="ctr">
              <a:buNone/>
              <a:defRPr sz="964"/>
            </a:lvl1pPr>
            <a:lvl2pPr marL="183612" indent="0" algn="ctr">
              <a:buNone/>
              <a:defRPr sz="803"/>
            </a:lvl2pPr>
            <a:lvl3pPr marL="367223" indent="0" algn="ctr">
              <a:buNone/>
              <a:defRPr sz="723"/>
            </a:lvl3pPr>
            <a:lvl4pPr marL="550835" indent="0" algn="ctr">
              <a:buNone/>
              <a:defRPr sz="643"/>
            </a:lvl4pPr>
            <a:lvl5pPr marL="734446" indent="0" algn="ctr">
              <a:buNone/>
              <a:defRPr sz="643"/>
            </a:lvl5pPr>
            <a:lvl6pPr marL="918058" indent="0" algn="ctr">
              <a:buNone/>
              <a:defRPr sz="643"/>
            </a:lvl6pPr>
            <a:lvl7pPr marL="1101669" indent="0" algn="ctr">
              <a:buNone/>
              <a:defRPr sz="643"/>
            </a:lvl7pPr>
            <a:lvl8pPr marL="1285281" indent="0" algn="ctr">
              <a:buNone/>
              <a:defRPr sz="643"/>
            </a:lvl8pPr>
            <a:lvl9pPr marL="1468892" indent="0" algn="ctr">
              <a:buNone/>
              <a:defRPr sz="643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DAF3-7993-284C-851E-39C53C089B8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263A-6898-AB4E-A960-80F476A54881}" type="slidenum">
              <a:rPr lang="de-DE" smtClean="0"/>
              <a:t>‹#›</a:t>
            </a:fld>
            <a:endParaRPr lang="de-DE"/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2733F7D2-14F9-49A2-473E-9B429B38559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99003" y="1859278"/>
            <a:ext cx="1335096" cy="1341404"/>
          </a:xfrm>
          <a:prstGeom prst="ellipse">
            <a:avLst/>
          </a:prstGeo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449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DAF3-7993-284C-851E-39C53C089B8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263A-6898-AB4E-A960-80F476A548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7041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27695" y="243417"/>
            <a:ext cx="791751" cy="3874559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2442" y="243417"/>
            <a:ext cx="2329354" cy="3874559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DAF3-7993-284C-851E-39C53C089B8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263A-6898-AB4E-A960-80F476A548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698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DAF3-7993-284C-851E-39C53C089B8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263A-6898-AB4E-A960-80F476A548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570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530" y="1139826"/>
            <a:ext cx="3167003" cy="1901825"/>
          </a:xfrm>
        </p:spPr>
        <p:txBody>
          <a:bodyPr anchor="b"/>
          <a:lstStyle>
            <a:lvl1pPr>
              <a:defRPr sz="241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0530" y="3059643"/>
            <a:ext cx="3167003" cy="1000125"/>
          </a:xfrm>
        </p:spPr>
        <p:txBody>
          <a:bodyPr/>
          <a:lstStyle>
            <a:lvl1pPr marL="0" indent="0">
              <a:buNone/>
              <a:defRPr sz="964">
                <a:solidFill>
                  <a:schemeClr val="tx1"/>
                </a:solidFill>
              </a:defRPr>
            </a:lvl1pPr>
            <a:lvl2pPr marL="183612" indent="0">
              <a:buNone/>
              <a:defRPr sz="803">
                <a:solidFill>
                  <a:schemeClr val="tx1">
                    <a:tint val="75000"/>
                  </a:schemeClr>
                </a:solidFill>
              </a:defRPr>
            </a:lvl2pPr>
            <a:lvl3pPr marL="367223" indent="0">
              <a:buNone/>
              <a:defRPr sz="723">
                <a:solidFill>
                  <a:schemeClr val="tx1">
                    <a:tint val="75000"/>
                  </a:schemeClr>
                </a:solidFill>
              </a:defRPr>
            </a:lvl3pPr>
            <a:lvl4pPr marL="550835" indent="0">
              <a:buNone/>
              <a:defRPr sz="643">
                <a:solidFill>
                  <a:schemeClr val="tx1">
                    <a:tint val="75000"/>
                  </a:schemeClr>
                </a:solidFill>
              </a:defRPr>
            </a:lvl4pPr>
            <a:lvl5pPr marL="734446" indent="0">
              <a:buNone/>
              <a:defRPr sz="643">
                <a:solidFill>
                  <a:schemeClr val="tx1">
                    <a:tint val="75000"/>
                  </a:schemeClr>
                </a:solidFill>
              </a:defRPr>
            </a:lvl5pPr>
            <a:lvl6pPr marL="918058" indent="0">
              <a:buNone/>
              <a:defRPr sz="643">
                <a:solidFill>
                  <a:schemeClr val="tx1">
                    <a:tint val="75000"/>
                  </a:schemeClr>
                </a:solidFill>
              </a:defRPr>
            </a:lvl6pPr>
            <a:lvl7pPr marL="1101669" indent="0">
              <a:buNone/>
              <a:defRPr sz="643">
                <a:solidFill>
                  <a:schemeClr val="tx1">
                    <a:tint val="75000"/>
                  </a:schemeClr>
                </a:solidFill>
              </a:defRPr>
            </a:lvl7pPr>
            <a:lvl8pPr marL="1285281" indent="0">
              <a:buNone/>
              <a:defRPr sz="643">
                <a:solidFill>
                  <a:schemeClr val="tx1">
                    <a:tint val="75000"/>
                  </a:schemeClr>
                </a:solidFill>
              </a:defRPr>
            </a:lvl8pPr>
            <a:lvl9pPr marL="1468892" indent="0">
              <a:buNone/>
              <a:defRPr sz="6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DAF3-7993-284C-851E-39C53C089B8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263A-6898-AB4E-A960-80F476A548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4961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2443" y="1217083"/>
            <a:ext cx="1560552" cy="290089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8894" y="1217083"/>
            <a:ext cx="1560552" cy="290089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DAF3-7993-284C-851E-39C53C089B8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263A-6898-AB4E-A960-80F476A548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4671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21" y="243418"/>
            <a:ext cx="3167003" cy="883709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921" y="1120775"/>
            <a:ext cx="1553380" cy="549275"/>
          </a:xfrm>
        </p:spPr>
        <p:txBody>
          <a:bodyPr anchor="b"/>
          <a:lstStyle>
            <a:lvl1pPr marL="0" indent="0">
              <a:buNone/>
              <a:defRPr sz="964" b="1"/>
            </a:lvl1pPr>
            <a:lvl2pPr marL="183612" indent="0">
              <a:buNone/>
              <a:defRPr sz="803" b="1"/>
            </a:lvl2pPr>
            <a:lvl3pPr marL="367223" indent="0">
              <a:buNone/>
              <a:defRPr sz="723" b="1"/>
            </a:lvl3pPr>
            <a:lvl4pPr marL="550835" indent="0">
              <a:buNone/>
              <a:defRPr sz="643" b="1"/>
            </a:lvl4pPr>
            <a:lvl5pPr marL="734446" indent="0">
              <a:buNone/>
              <a:defRPr sz="643" b="1"/>
            </a:lvl5pPr>
            <a:lvl6pPr marL="918058" indent="0">
              <a:buNone/>
              <a:defRPr sz="643" b="1"/>
            </a:lvl6pPr>
            <a:lvl7pPr marL="1101669" indent="0">
              <a:buNone/>
              <a:defRPr sz="643" b="1"/>
            </a:lvl7pPr>
            <a:lvl8pPr marL="1285281" indent="0">
              <a:buNone/>
              <a:defRPr sz="643" b="1"/>
            </a:lvl8pPr>
            <a:lvl9pPr marL="1468892" indent="0">
              <a:buNone/>
              <a:defRPr sz="64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2921" y="1670050"/>
            <a:ext cx="1553380" cy="245639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8893" y="1120775"/>
            <a:ext cx="1561031" cy="549275"/>
          </a:xfrm>
        </p:spPr>
        <p:txBody>
          <a:bodyPr anchor="b"/>
          <a:lstStyle>
            <a:lvl1pPr marL="0" indent="0">
              <a:buNone/>
              <a:defRPr sz="964" b="1"/>
            </a:lvl1pPr>
            <a:lvl2pPr marL="183612" indent="0">
              <a:buNone/>
              <a:defRPr sz="803" b="1"/>
            </a:lvl2pPr>
            <a:lvl3pPr marL="367223" indent="0">
              <a:buNone/>
              <a:defRPr sz="723" b="1"/>
            </a:lvl3pPr>
            <a:lvl4pPr marL="550835" indent="0">
              <a:buNone/>
              <a:defRPr sz="643" b="1"/>
            </a:lvl4pPr>
            <a:lvl5pPr marL="734446" indent="0">
              <a:buNone/>
              <a:defRPr sz="643" b="1"/>
            </a:lvl5pPr>
            <a:lvl6pPr marL="918058" indent="0">
              <a:buNone/>
              <a:defRPr sz="643" b="1"/>
            </a:lvl6pPr>
            <a:lvl7pPr marL="1101669" indent="0">
              <a:buNone/>
              <a:defRPr sz="643" b="1"/>
            </a:lvl7pPr>
            <a:lvl8pPr marL="1285281" indent="0">
              <a:buNone/>
              <a:defRPr sz="643" b="1"/>
            </a:lvl8pPr>
            <a:lvl9pPr marL="1468892" indent="0">
              <a:buNone/>
              <a:defRPr sz="64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8893" y="1670050"/>
            <a:ext cx="1561031" cy="245639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DAF3-7993-284C-851E-39C53C089B8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263A-6898-AB4E-A960-80F476A548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6978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DAF3-7993-284C-851E-39C53C089B8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263A-6898-AB4E-A960-80F476A548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3326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DAF3-7993-284C-851E-39C53C089B8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263A-6898-AB4E-A960-80F476A548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8635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21" y="304800"/>
            <a:ext cx="1184279" cy="1066800"/>
          </a:xfrm>
        </p:spPr>
        <p:txBody>
          <a:bodyPr anchor="b"/>
          <a:lstStyle>
            <a:lvl1pPr>
              <a:defRPr sz="1285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1031" y="658285"/>
            <a:ext cx="1858893" cy="3249083"/>
          </a:xfrm>
        </p:spPr>
        <p:txBody>
          <a:bodyPr/>
          <a:lstStyle>
            <a:lvl1pPr>
              <a:defRPr sz="1285"/>
            </a:lvl1pPr>
            <a:lvl2pPr>
              <a:defRPr sz="1124"/>
            </a:lvl2pPr>
            <a:lvl3pPr>
              <a:defRPr sz="964"/>
            </a:lvl3pPr>
            <a:lvl4pPr>
              <a:defRPr sz="803"/>
            </a:lvl4pPr>
            <a:lvl5pPr>
              <a:defRPr sz="803"/>
            </a:lvl5pPr>
            <a:lvl6pPr>
              <a:defRPr sz="803"/>
            </a:lvl6pPr>
            <a:lvl7pPr>
              <a:defRPr sz="803"/>
            </a:lvl7pPr>
            <a:lvl8pPr>
              <a:defRPr sz="803"/>
            </a:lvl8pPr>
            <a:lvl9pPr>
              <a:defRPr sz="803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2921" y="1371600"/>
            <a:ext cx="1184279" cy="2541059"/>
          </a:xfrm>
        </p:spPr>
        <p:txBody>
          <a:bodyPr/>
          <a:lstStyle>
            <a:lvl1pPr marL="0" indent="0">
              <a:buNone/>
              <a:defRPr sz="643"/>
            </a:lvl1pPr>
            <a:lvl2pPr marL="183612" indent="0">
              <a:buNone/>
              <a:defRPr sz="562"/>
            </a:lvl2pPr>
            <a:lvl3pPr marL="367223" indent="0">
              <a:buNone/>
              <a:defRPr sz="482"/>
            </a:lvl3pPr>
            <a:lvl4pPr marL="550835" indent="0">
              <a:buNone/>
              <a:defRPr sz="402"/>
            </a:lvl4pPr>
            <a:lvl5pPr marL="734446" indent="0">
              <a:buNone/>
              <a:defRPr sz="402"/>
            </a:lvl5pPr>
            <a:lvl6pPr marL="918058" indent="0">
              <a:buNone/>
              <a:defRPr sz="402"/>
            </a:lvl6pPr>
            <a:lvl7pPr marL="1101669" indent="0">
              <a:buNone/>
              <a:defRPr sz="402"/>
            </a:lvl7pPr>
            <a:lvl8pPr marL="1285281" indent="0">
              <a:buNone/>
              <a:defRPr sz="402"/>
            </a:lvl8pPr>
            <a:lvl9pPr marL="1468892" indent="0">
              <a:buNone/>
              <a:defRPr sz="402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DAF3-7993-284C-851E-39C53C089B8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263A-6898-AB4E-A960-80F476A548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8554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21" y="304800"/>
            <a:ext cx="1184279" cy="1066800"/>
          </a:xfrm>
        </p:spPr>
        <p:txBody>
          <a:bodyPr anchor="b"/>
          <a:lstStyle>
            <a:lvl1pPr>
              <a:defRPr sz="1285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61031" y="658285"/>
            <a:ext cx="1858893" cy="3249083"/>
          </a:xfrm>
        </p:spPr>
        <p:txBody>
          <a:bodyPr anchor="t"/>
          <a:lstStyle>
            <a:lvl1pPr marL="0" indent="0">
              <a:buNone/>
              <a:defRPr sz="1285"/>
            </a:lvl1pPr>
            <a:lvl2pPr marL="183612" indent="0">
              <a:buNone/>
              <a:defRPr sz="1124"/>
            </a:lvl2pPr>
            <a:lvl3pPr marL="367223" indent="0">
              <a:buNone/>
              <a:defRPr sz="964"/>
            </a:lvl3pPr>
            <a:lvl4pPr marL="550835" indent="0">
              <a:buNone/>
              <a:defRPr sz="803"/>
            </a:lvl4pPr>
            <a:lvl5pPr marL="734446" indent="0">
              <a:buNone/>
              <a:defRPr sz="803"/>
            </a:lvl5pPr>
            <a:lvl6pPr marL="918058" indent="0">
              <a:buNone/>
              <a:defRPr sz="803"/>
            </a:lvl6pPr>
            <a:lvl7pPr marL="1101669" indent="0">
              <a:buNone/>
              <a:defRPr sz="803"/>
            </a:lvl7pPr>
            <a:lvl8pPr marL="1285281" indent="0">
              <a:buNone/>
              <a:defRPr sz="803"/>
            </a:lvl8pPr>
            <a:lvl9pPr marL="1468892" indent="0">
              <a:buNone/>
              <a:defRPr sz="803"/>
            </a:lvl9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2921" y="1371600"/>
            <a:ext cx="1184279" cy="2541059"/>
          </a:xfrm>
        </p:spPr>
        <p:txBody>
          <a:bodyPr/>
          <a:lstStyle>
            <a:lvl1pPr marL="0" indent="0">
              <a:buNone/>
              <a:defRPr sz="643"/>
            </a:lvl1pPr>
            <a:lvl2pPr marL="183612" indent="0">
              <a:buNone/>
              <a:defRPr sz="562"/>
            </a:lvl2pPr>
            <a:lvl3pPr marL="367223" indent="0">
              <a:buNone/>
              <a:defRPr sz="482"/>
            </a:lvl3pPr>
            <a:lvl4pPr marL="550835" indent="0">
              <a:buNone/>
              <a:defRPr sz="402"/>
            </a:lvl4pPr>
            <a:lvl5pPr marL="734446" indent="0">
              <a:buNone/>
              <a:defRPr sz="402"/>
            </a:lvl5pPr>
            <a:lvl6pPr marL="918058" indent="0">
              <a:buNone/>
              <a:defRPr sz="402"/>
            </a:lvl6pPr>
            <a:lvl7pPr marL="1101669" indent="0">
              <a:buNone/>
              <a:defRPr sz="402"/>
            </a:lvl7pPr>
            <a:lvl8pPr marL="1285281" indent="0">
              <a:buNone/>
              <a:defRPr sz="402"/>
            </a:lvl8pPr>
            <a:lvl9pPr marL="1468892" indent="0">
              <a:buNone/>
              <a:defRPr sz="402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CDAF3-7993-284C-851E-39C53C089B8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4263A-6898-AB4E-A960-80F476A548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0921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443" y="243418"/>
            <a:ext cx="3167003" cy="8837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443" y="1217083"/>
            <a:ext cx="3167003" cy="29008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2442" y="4237568"/>
            <a:ext cx="826175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CDAF3-7993-284C-851E-39C53C089B83}" type="datetimeFigureOut">
              <a:rPr lang="de-DE" smtClean="0"/>
              <a:t>24.02.2025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6313" y="4237568"/>
            <a:ext cx="1239262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93271" y="4237568"/>
            <a:ext cx="826175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4263A-6898-AB4E-A960-80F476A5488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413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67223" rtl="0" eaLnBrk="1" latinLnBrk="0" hangingPunct="1">
        <a:lnSpc>
          <a:spcPct val="90000"/>
        </a:lnSpc>
        <a:spcBef>
          <a:spcPct val="0"/>
        </a:spcBef>
        <a:buNone/>
        <a:defRPr sz="1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806" indent="-91806" algn="l" defTabSz="367223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124" kern="1200">
          <a:solidFill>
            <a:schemeClr val="tx1"/>
          </a:solidFill>
          <a:latin typeface="+mn-lt"/>
          <a:ea typeface="+mn-ea"/>
          <a:cs typeface="+mn-cs"/>
        </a:defRPr>
      </a:lvl1pPr>
      <a:lvl2pPr marL="275417" indent="-91806" algn="l" defTabSz="36722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964" kern="1200">
          <a:solidFill>
            <a:schemeClr val="tx1"/>
          </a:solidFill>
          <a:latin typeface="+mn-lt"/>
          <a:ea typeface="+mn-ea"/>
          <a:cs typeface="+mn-cs"/>
        </a:defRPr>
      </a:lvl2pPr>
      <a:lvl3pPr marL="459029" indent="-91806" algn="l" defTabSz="36722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803" kern="1200">
          <a:solidFill>
            <a:schemeClr val="tx1"/>
          </a:solidFill>
          <a:latin typeface="+mn-lt"/>
          <a:ea typeface="+mn-ea"/>
          <a:cs typeface="+mn-cs"/>
        </a:defRPr>
      </a:lvl3pPr>
      <a:lvl4pPr marL="642640" indent="-91806" algn="l" defTabSz="36722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723" kern="1200">
          <a:solidFill>
            <a:schemeClr val="tx1"/>
          </a:solidFill>
          <a:latin typeface="+mn-lt"/>
          <a:ea typeface="+mn-ea"/>
          <a:cs typeface="+mn-cs"/>
        </a:defRPr>
      </a:lvl4pPr>
      <a:lvl5pPr marL="826252" indent="-91806" algn="l" defTabSz="36722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723" kern="1200">
          <a:solidFill>
            <a:schemeClr val="tx1"/>
          </a:solidFill>
          <a:latin typeface="+mn-lt"/>
          <a:ea typeface="+mn-ea"/>
          <a:cs typeface="+mn-cs"/>
        </a:defRPr>
      </a:lvl5pPr>
      <a:lvl6pPr marL="1009863" indent="-91806" algn="l" defTabSz="36722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723" kern="1200">
          <a:solidFill>
            <a:schemeClr val="tx1"/>
          </a:solidFill>
          <a:latin typeface="+mn-lt"/>
          <a:ea typeface="+mn-ea"/>
          <a:cs typeface="+mn-cs"/>
        </a:defRPr>
      </a:lvl6pPr>
      <a:lvl7pPr marL="1193475" indent="-91806" algn="l" defTabSz="36722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723" kern="1200">
          <a:solidFill>
            <a:schemeClr val="tx1"/>
          </a:solidFill>
          <a:latin typeface="+mn-lt"/>
          <a:ea typeface="+mn-ea"/>
          <a:cs typeface="+mn-cs"/>
        </a:defRPr>
      </a:lvl7pPr>
      <a:lvl8pPr marL="1377086" indent="-91806" algn="l" defTabSz="36722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723" kern="1200">
          <a:solidFill>
            <a:schemeClr val="tx1"/>
          </a:solidFill>
          <a:latin typeface="+mn-lt"/>
          <a:ea typeface="+mn-ea"/>
          <a:cs typeface="+mn-cs"/>
        </a:defRPr>
      </a:lvl8pPr>
      <a:lvl9pPr marL="1560698" indent="-91806" algn="l" defTabSz="367223" rtl="0" eaLnBrk="1" latinLnBrk="0" hangingPunct="1">
        <a:lnSpc>
          <a:spcPct val="90000"/>
        </a:lnSpc>
        <a:spcBef>
          <a:spcPts val="201"/>
        </a:spcBef>
        <a:buFont typeface="Arial" panose="020B0604020202020204" pitchFamily="34" charset="0"/>
        <a:buChar char="•"/>
        <a:defRPr sz="7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722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1pPr>
      <a:lvl2pPr marL="183612" algn="l" defTabSz="36722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2pPr>
      <a:lvl3pPr marL="367223" algn="l" defTabSz="36722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3pPr>
      <a:lvl4pPr marL="550835" algn="l" defTabSz="36722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4pPr>
      <a:lvl5pPr marL="734446" algn="l" defTabSz="36722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5pPr>
      <a:lvl6pPr marL="918058" algn="l" defTabSz="36722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6pPr>
      <a:lvl7pPr marL="1101669" algn="l" defTabSz="36722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7pPr>
      <a:lvl8pPr marL="1285281" algn="l" defTabSz="36722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8pPr>
      <a:lvl9pPr marL="1468892" algn="l" defTabSz="367223" rtl="0" eaLnBrk="1" latinLnBrk="0" hangingPunct="1">
        <a:defRPr sz="7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2851AE09-8D29-B4A9-4697-DAC9E6DD11FB}"/>
              </a:ext>
            </a:extLst>
          </p:cNvPr>
          <p:cNvSpPr/>
          <p:nvPr/>
        </p:nvSpPr>
        <p:spPr>
          <a:xfrm>
            <a:off x="0" y="0"/>
            <a:ext cx="3671887" cy="4572000"/>
          </a:xfrm>
          <a:prstGeom prst="rect">
            <a:avLst/>
          </a:prstGeom>
          <a:solidFill>
            <a:srgbClr val="009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9ED4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3F98DBF0-526D-E618-4039-A6EF1F4953B9}"/>
              </a:ext>
            </a:extLst>
          </p:cNvPr>
          <p:cNvSpPr txBox="1"/>
          <p:nvPr/>
        </p:nvSpPr>
        <p:spPr>
          <a:xfrm>
            <a:off x="1972056" y="2966240"/>
            <a:ext cx="1640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Name Nachname</a:t>
            </a:r>
          </a:p>
          <a:p>
            <a:r>
              <a:rPr lang="de-DE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Titel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78F9429-B864-51F7-3E00-8C33A6F1403C}"/>
              </a:ext>
            </a:extLst>
          </p:cNvPr>
          <p:cNvSpPr txBox="1"/>
          <p:nvPr/>
        </p:nvSpPr>
        <p:spPr>
          <a:xfrm>
            <a:off x="114817" y="352697"/>
            <a:ext cx="27829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noProof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Meet me at: </a:t>
            </a:r>
            <a:endParaRPr lang="de-DE" sz="2400" noProof="1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2A144EA9-F4E8-413F-4AF1-9D87F45CE2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17" y="4246614"/>
            <a:ext cx="491608" cy="245804"/>
          </a:xfrm>
          <a:prstGeom prst="rect">
            <a:avLst/>
          </a:prstGeom>
        </p:spPr>
      </p:pic>
      <p:sp>
        <p:nvSpPr>
          <p:cNvPr id="25" name="Textfeld 24">
            <a:extLst>
              <a:ext uri="{FF2B5EF4-FFF2-40B4-BE49-F238E27FC236}">
                <a16:creationId xmlns:a16="http://schemas.microsoft.com/office/drawing/2014/main" id="{8553BEB2-AAE5-6C25-28BE-B61F29011A5F}"/>
              </a:ext>
            </a:extLst>
          </p:cNvPr>
          <p:cNvSpPr txBox="1"/>
          <p:nvPr/>
        </p:nvSpPr>
        <p:spPr>
          <a:xfrm>
            <a:off x="114817" y="814362"/>
            <a:ext cx="3465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Veranstaltungsname</a:t>
            </a:r>
            <a:endParaRPr lang="de-DE" sz="280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54345333-FAAC-DF6D-5192-71B89EDF53E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4817" y="1827015"/>
            <a:ext cx="1857239" cy="1866014"/>
          </a:xfrm>
          <a:prstGeom prst="ellipse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D98018A-4ED3-3780-B3B1-590059EC87AF}"/>
              </a:ext>
            </a:extLst>
          </p:cNvPr>
          <p:cNvSpPr txBox="1"/>
          <p:nvPr/>
        </p:nvSpPr>
        <p:spPr>
          <a:xfrm>
            <a:off x="2247410" y="4037092"/>
            <a:ext cx="1640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XX. Monat 2025</a:t>
            </a:r>
            <a:br>
              <a:rPr lang="de-DE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XX:XX Uhr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BD26621-78D5-05D6-02F0-307D8DAD14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15410" y="4050129"/>
            <a:ext cx="43200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773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2851AE09-8D29-B4A9-4697-DAC9E6DD11FB}"/>
              </a:ext>
            </a:extLst>
          </p:cNvPr>
          <p:cNvSpPr/>
          <p:nvPr/>
        </p:nvSpPr>
        <p:spPr>
          <a:xfrm>
            <a:off x="0" y="0"/>
            <a:ext cx="3671887" cy="4572000"/>
          </a:xfrm>
          <a:prstGeom prst="rect">
            <a:avLst/>
          </a:prstGeom>
          <a:solidFill>
            <a:srgbClr val="009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9ED4"/>
              </a:solidFill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78F9429-B864-51F7-3E00-8C33A6F1403C}"/>
              </a:ext>
            </a:extLst>
          </p:cNvPr>
          <p:cNvSpPr txBox="1"/>
          <p:nvPr/>
        </p:nvSpPr>
        <p:spPr>
          <a:xfrm>
            <a:off x="114817" y="434507"/>
            <a:ext cx="27829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noProof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Meet me at: </a:t>
            </a:r>
            <a:endParaRPr lang="de-DE" sz="2400" noProof="1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2A144EA9-F4E8-413F-4AF1-9D87F45CE2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17" y="4246614"/>
            <a:ext cx="491608" cy="245804"/>
          </a:xfrm>
          <a:prstGeom prst="rect">
            <a:avLst/>
          </a:prstGeom>
        </p:spPr>
      </p:pic>
      <p:sp>
        <p:nvSpPr>
          <p:cNvPr id="24" name="Bildplatzhalter 7">
            <a:extLst>
              <a:ext uri="{FF2B5EF4-FFF2-40B4-BE49-F238E27FC236}">
                <a16:creationId xmlns:a16="http://schemas.microsoft.com/office/drawing/2014/main" id="{049C2321-5DC6-F21E-030B-98BCD4CBEC6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4817" y="1922566"/>
            <a:ext cx="1857239" cy="1866014"/>
          </a:xfrm>
          <a:prstGeom prst="ellipse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8553BEB2-AAE5-6C25-28BE-B61F29011A5F}"/>
              </a:ext>
            </a:extLst>
          </p:cNvPr>
          <p:cNvSpPr txBox="1"/>
          <p:nvPr/>
        </p:nvSpPr>
        <p:spPr>
          <a:xfrm>
            <a:off x="114817" y="881383"/>
            <a:ext cx="34651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Veranstaltungs-name</a:t>
            </a:r>
            <a:endParaRPr lang="de-DE" sz="280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7CF83BF-D33D-C3E5-FDA6-9D5156C98D01}"/>
              </a:ext>
            </a:extLst>
          </p:cNvPr>
          <p:cNvSpPr txBox="1"/>
          <p:nvPr/>
        </p:nvSpPr>
        <p:spPr>
          <a:xfrm>
            <a:off x="2247410" y="4037092"/>
            <a:ext cx="1640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XX. Monat 2025</a:t>
            </a:r>
            <a:br>
              <a:rPr lang="de-DE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XX:XX Uhr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CCAE5D7B-054D-397B-B0FB-8225501EB3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15410" y="4050129"/>
            <a:ext cx="43200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322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2851AE09-8D29-B4A9-4697-DAC9E6DD11FB}"/>
              </a:ext>
            </a:extLst>
          </p:cNvPr>
          <p:cNvSpPr/>
          <p:nvPr/>
        </p:nvSpPr>
        <p:spPr>
          <a:xfrm>
            <a:off x="0" y="0"/>
            <a:ext cx="3671887" cy="4572000"/>
          </a:xfrm>
          <a:prstGeom prst="rect">
            <a:avLst/>
          </a:prstGeom>
          <a:solidFill>
            <a:srgbClr val="009ED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9ED4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3F98DBF0-526D-E618-4039-A6EF1F4953B9}"/>
              </a:ext>
            </a:extLst>
          </p:cNvPr>
          <p:cNvSpPr txBox="1"/>
          <p:nvPr/>
        </p:nvSpPr>
        <p:spPr>
          <a:xfrm>
            <a:off x="1972056" y="2394839"/>
            <a:ext cx="1640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Name Nachname</a:t>
            </a:r>
          </a:p>
          <a:p>
            <a:r>
              <a:rPr lang="de-DE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Titel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78F9429-B864-51F7-3E00-8C33A6F1403C}"/>
              </a:ext>
            </a:extLst>
          </p:cNvPr>
          <p:cNvSpPr txBox="1"/>
          <p:nvPr/>
        </p:nvSpPr>
        <p:spPr>
          <a:xfrm>
            <a:off x="636839" y="483438"/>
            <a:ext cx="2782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noProof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Meet me at: </a:t>
            </a:r>
            <a:endParaRPr lang="de-DE" sz="3200" noProof="1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23" name="Grafik 22">
            <a:extLst>
              <a:ext uri="{FF2B5EF4-FFF2-40B4-BE49-F238E27FC236}">
                <a16:creationId xmlns:a16="http://schemas.microsoft.com/office/drawing/2014/main" id="{E65D6A24-0F64-5676-3471-DD7760AB36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817" y="626381"/>
            <a:ext cx="522022" cy="483354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2A144EA9-F4E8-413F-4AF1-9D87F45CE2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4817" y="4246614"/>
            <a:ext cx="491608" cy="245804"/>
          </a:xfrm>
          <a:prstGeom prst="rect">
            <a:avLst/>
          </a:prstGeom>
        </p:spPr>
      </p:pic>
      <p:sp>
        <p:nvSpPr>
          <p:cNvPr id="24" name="Bildplatzhalter 7">
            <a:extLst>
              <a:ext uri="{FF2B5EF4-FFF2-40B4-BE49-F238E27FC236}">
                <a16:creationId xmlns:a16="http://schemas.microsoft.com/office/drawing/2014/main" id="{049C2321-5DC6-F21E-030B-98BCD4CBEC6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4817" y="1427597"/>
            <a:ext cx="1857239" cy="1866014"/>
          </a:xfrm>
          <a:prstGeom prst="ellipse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8553BEB2-AAE5-6C25-28BE-B61F29011A5F}"/>
              </a:ext>
            </a:extLst>
          </p:cNvPr>
          <p:cNvSpPr txBox="1"/>
          <p:nvPr/>
        </p:nvSpPr>
        <p:spPr>
          <a:xfrm>
            <a:off x="1972056" y="1701225"/>
            <a:ext cx="27829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Veranstaltungs-</a:t>
            </a:r>
            <a:br>
              <a:rPr lang="de-DE" sz="1600" b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600" b="1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name</a:t>
            </a:r>
            <a:endParaRPr lang="de-DE" sz="160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0635F68-E3B6-F3D0-AD95-DFFC70D914C3}"/>
              </a:ext>
            </a:extLst>
          </p:cNvPr>
          <p:cNvSpPr txBox="1"/>
          <p:nvPr/>
        </p:nvSpPr>
        <p:spPr>
          <a:xfrm>
            <a:off x="2247410" y="4037092"/>
            <a:ext cx="1640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XX. Monat 2025</a:t>
            </a:r>
            <a:br>
              <a:rPr lang="de-DE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2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XX:XX Uhr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CCE085A7-CE84-7B4C-B0C5-5B65B8AB47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15410" y="4050129"/>
            <a:ext cx="43200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522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a04dc6fb-b7f1-4703-aa16-3aaf5a84df0f">
      <Terms xmlns="http://schemas.microsoft.com/office/infopath/2007/PartnerControls"/>
    </lcf76f155ced4ddcb4097134ff3c332f>
    <TaxCatchAll xmlns="7055c22d-a8fe-4eff-a0e9-a5abd381db3c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37D5C4606E6754A85FF17C944E6CC99" ma:contentTypeVersion="17" ma:contentTypeDescription="Ein neues Dokument erstellen." ma:contentTypeScope="" ma:versionID="811042f0ab363d3520bdfbb34aadc5ff">
  <xsd:schema xmlns:xsd="http://www.w3.org/2001/XMLSchema" xmlns:xs="http://www.w3.org/2001/XMLSchema" xmlns:p="http://schemas.microsoft.com/office/2006/metadata/properties" xmlns:ns1="http://schemas.microsoft.com/sharepoint/v3" xmlns:ns2="a04dc6fb-b7f1-4703-aa16-3aaf5a84df0f" xmlns:ns3="7055c22d-a8fe-4eff-a0e9-a5abd381db3c" targetNamespace="http://schemas.microsoft.com/office/2006/metadata/properties" ma:root="true" ma:fieldsID="f9e8bb9a352052af0db8f24576456244" ns1:_="" ns2:_="" ns3:_="">
    <xsd:import namespace="http://schemas.microsoft.com/sharepoint/v3"/>
    <xsd:import namespace="a04dc6fb-b7f1-4703-aa16-3aaf5a84df0f"/>
    <xsd:import namespace="7055c22d-a8fe-4eff-a0e9-a5abd381db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Eigenschaften der einheitlichen Compliancerichtlinie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I-Aktion der einheitlichen Compliancerichtlinie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4dc6fb-b7f1-4703-aa16-3aaf5a84df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Bildmarkierungen" ma:readOnly="false" ma:fieldId="{5cf76f15-5ced-4ddc-b409-7134ff3c332f}" ma:taxonomyMulti="true" ma:sspId="15451bee-5533-49a1-8dd5-f30616748e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55c22d-a8fe-4eff-a0e9-a5abd381db3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80c1e279-5997-4643-bdcd-d4c146cb2c49}" ma:internalName="TaxCatchAll" ma:showField="CatchAllData" ma:web="7055c22d-a8fe-4eff-a0e9-a5abd381db3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5775872-1CAD-4A78-9990-8212B6F817E5}">
  <ds:schemaRefs>
    <ds:schemaRef ds:uri="7055c22d-a8fe-4eff-a0e9-a5abd381db3c"/>
    <ds:schemaRef ds:uri="a04dc6fb-b7f1-4703-aa16-3aaf5a84df0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B97BDAA-6C8F-4E06-BF9F-F7DA66D63C76}">
  <ds:schemaRefs>
    <ds:schemaRef ds:uri="7055c22d-a8fe-4eff-a0e9-a5abd381db3c"/>
    <ds:schemaRef ds:uri="a04dc6fb-b7f1-4703-aa16-3aaf5a84df0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324622E-A167-40E2-8F88-11BA2FA162F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Application>Microsoft Office PowerPoint</Application>
  <PresentationFormat>Custom</PresentationFormat>
  <Slides>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Lisa-Marie Heilmann</dc:creator>
  <cp:revision>1</cp:revision>
  <dcterms:created xsi:type="dcterms:W3CDTF">2025-01-22T15:13:26Z</dcterms:created>
  <dcterms:modified xsi:type="dcterms:W3CDTF">2025-02-24T09:05:05Z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0x010100037D5C4606E6754A85FF17C944E6CC99</vt:lpwstr>
  </property>
  <property fmtid="{D5CDD505-2E9C-101B-9397-08002B2CF9AE}" pid="3" name="MediaServiceImageTags">
    <vt:lpwstr/>
  </property>
</Properties>
</file>