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1" r:id="rId2"/>
    <p:sldId id="347" r:id="rId3"/>
    <p:sldId id="395" r:id="rId4"/>
    <p:sldId id="396" r:id="rId5"/>
    <p:sldId id="394" r:id="rId6"/>
    <p:sldId id="397" r:id="rId7"/>
    <p:sldId id="375" r:id="rId8"/>
  </p:sldIdLst>
  <p:sldSz cx="9144000" cy="6858000" type="screen4x3"/>
  <p:notesSz cx="6797675" cy="987425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95959"/>
    <a:srgbClr val="003366"/>
    <a:srgbClr val="58585A"/>
    <a:srgbClr val="009DD1"/>
    <a:srgbClr val="F0821A"/>
    <a:srgbClr val="9F5098"/>
    <a:srgbClr val="E40D2E"/>
    <a:srgbClr val="76B82A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5" autoAdjust="0"/>
    <p:restoredTop sz="71527" autoAdjust="0"/>
  </p:normalViewPr>
  <p:slideViewPr>
    <p:cSldViewPr snapToGrid="0" snapToObjects="1" showGuides="1">
      <p:cViewPr varScale="1">
        <p:scale>
          <a:sx n="48" d="100"/>
          <a:sy n="48" d="100"/>
        </p:scale>
        <p:origin x="-1912" y="-76"/>
      </p:cViewPr>
      <p:guideLst>
        <p:guide orient="horz" pos="1281"/>
        <p:guide orient="horz" pos="3874"/>
        <p:guide orient="horz" pos="813"/>
        <p:guide orient="horz" pos="1378"/>
        <p:guide pos="2760"/>
        <p:guide pos="3729"/>
        <p:guide pos="5472"/>
        <p:guide pos="288"/>
        <p:guide pos="3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400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445C-6157-4547-B9DA-F243D49B770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69EF8C-8A1A-44BB-A4B2-28DA99C0357F}">
      <dgm:prSet phldrT="[Text]" phldr="1" custT="1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endParaRPr lang="de-DE" sz="2000" dirty="0"/>
        </a:p>
      </dgm:t>
    </dgm:pt>
    <dgm:pt modelId="{D87ADD58-5677-47FE-B84A-3DFB567F6E64}" type="parTrans" cxnId="{55B65321-4899-4AAC-86DA-7188BE4A32FD}">
      <dgm:prSet/>
      <dgm:spPr/>
      <dgm:t>
        <a:bodyPr/>
        <a:lstStyle/>
        <a:p>
          <a:endParaRPr lang="de-DE"/>
        </a:p>
      </dgm:t>
    </dgm:pt>
    <dgm:pt modelId="{40100BBF-08EF-457D-86A7-7A1F901B7138}" type="sibTrans" cxnId="{55B65321-4899-4AAC-86DA-7188BE4A32FD}">
      <dgm:prSet/>
      <dgm:spPr/>
      <dgm:t>
        <a:bodyPr/>
        <a:lstStyle/>
        <a:p>
          <a:endParaRPr lang="de-DE"/>
        </a:p>
      </dgm:t>
    </dgm:pt>
    <dgm:pt modelId="{DFA5723E-B3F0-49FB-99FB-32AD3C49EC1B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22241B8-6BD6-45A3-A835-D57185493178}" type="parTrans" cxnId="{B8F583E3-44CE-4DC8-8C77-C4490002BF6F}">
      <dgm:prSet/>
      <dgm:spPr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EB1EF37C-8815-4419-89DC-C59C84B2BCA0}" type="sibTrans" cxnId="{B8F583E3-44CE-4DC8-8C77-C4490002BF6F}">
      <dgm:prSet/>
      <dgm:spPr/>
      <dgm:t>
        <a:bodyPr/>
        <a:lstStyle/>
        <a:p>
          <a:endParaRPr lang="de-DE"/>
        </a:p>
      </dgm:t>
    </dgm:pt>
    <dgm:pt modelId="{6FB2B23F-B284-4C05-BDEE-9C837D7DEF5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1EF51DF-6E6F-4EC0-A6A6-3BB259CCC446}" type="parTrans" cxnId="{400B5F38-CAC7-4A76-B9FC-028A8A8716A4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8D872AE2-F95D-458F-842C-F0DCEBDB650C}" type="sibTrans" cxnId="{400B5F38-CAC7-4A76-B9FC-028A8A8716A4}">
      <dgm:prSet/>
      <dgm:spPr/>
      <dgm:t>
        <a:bodyPr/>
        <a:lstStyle/>
        <a:p>
          <a:endParaRPr lang="de-DE"/>
        </a:p>
      </dgm:t>
    </dgm:pt>
    <dgm:pt modelId="{201349A5-6E58-44CD-9DAB-06D6CB5D902B}">
      <dgm:prSet phldrT="[Text]" phldr="1" custT="1"/>
      <dgm:spPr>
        <a:solidFill>
          <a:srgbClr val="58585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E6631DCA-A61B-4C60-BFE9-ED9805B9D794}" type="parTrans" cxnId="{5A2E7BE5-ED0C-4C7F-A73A-BF28232012A2}">
      <dgm:prSet/>
      <dgm:spPr/>
      <dgm:t>
        <a:bodyPr/>
        <a:lstStyle/>
        <a:p>
          <a:endParaRPr lang="de-DE"/>
        </a:p>
      </dgm:t>
    </dgm:pt>
    <dgm:pt modelId="{DB097B50-C317-4967-BD59-11B018290A95}" type="sibTrans" cxnId="{5A2E7BE5-ED0C-4C7F-A73A-BF28232012A2}">
      <dgm:prSet/>
      <dgm:spPr/>
      <dgm:t>
        <a:bodyPr/>
        <a:lstStyle/>
        <a:p>
          <a:endParaRPr lang="de-DE"/>
        </a:p>
      </dgm:t>
    </dgm:pt>
    <dgm:pt modelId="{42CEA211-E15D-44F5-97C9-327900EABB64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31BAA54-AA26-483E-88B8-273DF6C4834A}" type="parTrans" cxnId="{F2B29E88-A467-4D74-9F31-0D69F21AD917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B4E991F0-C597-43AE-A7EA-54E0C0778EF1}" type="sibTrans" cxnId="{F2B29E88-A467-4D74-9F31-0D69F21AD917}">
      <dgm:prSet/>
      <dgm:spPr/>
      <dgm:t>
        <a:bodyPr/>
        <a:lstStyle/>
        <a:p>
          <a:endParaRPr lang="de-DE"/>
        </a:p>
      </dgm:t>
    </dgm:pt>
    <dgm:pt modelId="{69EFA73D-37DC-425E-96E2-891015E319E9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C58F12C1-ADF3-492C-AF83-274C95A58B40}" type="parTrans" cxnId="{2841C86F-B058-4DBA-9A0B-F97DFDD0C206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69F1CE38-80F3-4F05-95A0-A7640550D1F0}" type="sibTrans" cxnId="{2841C86F-B058-4DBA-9A0B-F97DFDD0C206}">
      <dgm:prSet/>
      <dgm:spPr/>
      <dgm:t>
        <a:bodyPr/>
        <a:lstStyle/>
        <a:p>
          <a:endParaRPr lang="de-DE"/>
        </a:p>
      </dgm:t>
    </dgm:pt>
    <dgm:pt modelId="{07A07CC9-69D3-466A-B659-8DECAE51B84D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ED955C0-8E32-4FDB-B5B9-A08304E52454}" type="parTrans" cxnId="{E2616E89-1D41-4FBA-A80C-2751E285DE51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DF5CE896-7105-4625-8BEF-908F584A0270}" type="sibTrans" cxnId="{E2616E89-1D41-4FBA-A80C-2751E285DE51}">
      <dgm:prSet/>
      <dgm:spPr/>
      <dgm:t>
        <a:bodyPr/>
        <a:lstStyle/>
        <a:p>
          <a:endParaRPr lang="de-DE"/>
        </a:p>
      </dgm:t>
    </dgm:pt>
    <dgm:pt modelId="{34B40635-17C6-4DCE-839E-58F213435F8F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3807E3A5-9063-45DD-8C02-46A2C0539B19}" type="parTrans" cxnId="{FED1659F-C3C1-4E29-BE2F-099091E14FE0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88AFFAA3-34A5-4701-885D-9E8FC777442D}" type="sibTrans" cxnId="{FED1659F-C3C1-4E29-BE2F-099091E14FE0}">
      <dgm:prSet/>
      <dgm:spPr/>
      <dgm:t>
        <a:bodyPr/>
        <a:lstStyle/>
        <a:p>
          <a:endParaRPr lang="de-DE"/>
        </a:p>
      </dgm:t>
    </dgm:pt>
    <dgm:pt modelId="{AC3A3044-D90D-4D23-B7D0-58F858405A71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5DC9AB8-3814-4DAF-AF9D-9E772953635C}" type="parTrans" cxnId="{3877CB33-B668-4352-90D0-B034459B6721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E0A360D9-8B1B-43A6-88BA-7D0855ADD2F0}" type="sibTrans" cxnId="{3877CB33-B668-4352-90D0-B034459B6721}">
      <dgm:prSet/>
      <dgm:spPr/>
      <dgm:t>
        <a:bodyPr/>
        <a:lstStyle/>
        <a:p>
          <a:endParaRPr lang="de-DE"/>
        </a:p>
      </dgm:t>
    </dgm:pt>
    <dgm:pt modelId="{D8CDC231-C999-4CA6-A1D9-17F3BDAEB59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D72B9E5-BA57-44ED-BF88-77F8A26B1625}" type="parTrans" cxnId="{C06A4DBD-8558-43DD-B5A9-4826BEB99113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101A76EB-0FB8-4668-9DE3-C0A89B5F31AD}" type="sibTrans" cxnId="{C06A4DBD-8558-43DD-B5A9-4826BEB99113}">
      <dgm:prSet/>
      <dgm:spPr/>
      <dgm:t>
        <a:bodyPr/>
        <a:lstStyle/>
        <a:p>
          <a:endParaRPr lang="de-DE"/>
        </a:p>
      </dgm:t>
    </dgm:pt>
    <dgm:pt modelId="{3804FBE5-12EA-437E-AAF7-76B72C62114D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A73016A-230B-4152-B7CE-C727329B46F6}" type="parTrans" cxnId="{B7FB6D72-93C5-4D44-BAEA-332FBF1DC397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B95CAD49-3DA4-4E8A-A2FB-F75A75A27032}" type="sibTrans" cxnId="{B7FB6D72-93C5-4D44-BAEA-332FBF1DC397}">
      <dgm:prSet/>
      <dgm:spPr/>
      <dgm:t>
        <a:bodyPr/>
        <a:lstStyle/>
        <a:p>
          <a:endParaRPr lang="de-DE"/>
        </a:p>
      </dgm:t>
    </dgm:pt>
    <dgm:pt modelId="{3A240587-8C6F-4920-A9D8-D0F8C1D9AC5F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8B7FE20-2171-4C14-9EF2-4E25E1D0FD4A}" type="parTrans" cxnId="{9ABD0C31-9821-43C8-9FC8-8A8688323ADF}">
      <dgm:prSet/>
      <dgm:spPr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FE2B3EA1-7197-49B7-A2A5-6BB17025D839}" type="sibTrans" cxnId="{9ABD0C31-9821-43C8-9FC8-8A8688323ADF}">
      <dgm:prSet/>
      <dgm:spPr/>
      <dgm:t>
        <a:bodyPr/>
        <a:lstStyle/>
        <a:p>
          <a:endParaRPr lang="de-DE"/>
        </a:p>
      </dgm:t>
    </dgm:pt>
    <dgm:pt modelId="{A97B39DB-8755-4959-A445-87923A274E49}">
      <dgm:prSet phldrT="[Text]" phldr="1" custT="1"/>
      <dgm:spPr>
        <a:solidFill>
          <a:srgbClr val="76B82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86D2F667-0A1B-402A-8D1C-51A7410AA337}" type="parTrans" cxnId="{59CA12A3-69D1-42F0-AF8C-04AA4CC6370B}">
      <dgm:prSet/>
      <dgm:spPr/>
      <dgm:t>
        <a:bodyPr/>
        <a:lstStyle/>
        <a:p>
          <a:endParaRPr lang="de-DE"/>
        </a:p>
      </dgm:t>
    </dgm:pt>
    <dgm:pt modelId="{70D8243F-68CA-4EB2-8A1B-0919B5807512}" type="sibTrans" cxnId="{59CA12A3-69D1-42F0-AF8C-04AA4CC6370B}">
      <dgm:prSet/>
      <dgm:spPr/>
      <dgm:t>
        <a:bodyPr/>
        <a:lstStyle/>
        <a:p>
          <a:endParaRPr lang="de-DE"/>
        </a:p>
      </dgm:t>
    </dgm:pt>
    <dgm:pt modelId="{D4E20BE9-260F-40CA-B5DA-F61314E1BB7F}">
      <dgm:prSet phldrT="[Text]" phldr="1" custT="1"/>
      <dgm:spPr>
        <a:solidFill>
          <a:srgbClr val="E40D2E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1E191AE0-33D6-4CDA-B972-E8A68A73D47A}" type="parTrans" cxnId="{9FE8BA68-6E45-4363-9566-02F48B28CD76}">
      <dgm:prSet/>
      <dgm:spPr/>
      <dgm:t>
        <a:bodyPr/>
        <a:lstStyle/>
        <a:p>
          <a:endParaRPr lang="de-DE"/>
        </a:p>
      </dgm:t>
    </dgm:pt>
    <dgm:pt modelId="{54A42C3E-D73A-411F-A89E-46F72C17C921}" type="sibTrans" cxnId="{9FE8BA68-6E45-4363-9566-02F48B28CD76}">
      <dgm:prSet/>
      <dgm:spPr/>
      <dgm:t>
        <a:bodyPr/>
        <a:lstStyle/>
        <a:p>
          <a:endParaRPr lang="de-DE"/>
        </a:p>
      </dgm:t>
    </dgm:pt>
    <dgm:pt modelId="{298CFD7D-9643-4B36-AF65-6916330F3AA4}">
      <dgm:prSet phldrT="[Text]" phldr="1" custT="1"/>
      <dgm:spPr>
        <a:solidFill>
          <a:srgbClr val="9F5098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A689EC6A-FC5C-4FE7-BDFD-6BD03534630E}" type="parTrans" cxnId="{6471ED47-9C2F-4CD6-931E-C88B282FB6CE}">
      <dgm:prSet/>
      <dgm:spPr/>
      <dgm:t>
        <a:bodyPr/>
        <a:lstStyle/>
        <a:p>
          <a:endParaRPr lang="de-DE"/>
        </a:p>
      </dgm:t>
    </dgm:pt>
    <dgm:pt modelId="{6898B845-51B6-4617-9ADF-1A306EC095CA}" type="sibTrans" cxnId="{6471ED47-9C2F-4CD6-931E-C88B282FB6CE}">
      <dgm:prSet/>
      <dgm:spPr/>
      <dgm:t>
        <a:bodyPr/>
        <a:lstStyle/>
        <a:p>
          <a:endParaRPr lang="de-DE"/>
        </a:p>
      </dgm:t>
    </dgm:pt>
    <dgm:pt modelId="{CD0CE95D-5066-4421-9950-B98DA996490F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0AAFC46-D7BC-4681-80C7-9BBAC3AB962B}" type="parTrans" cxnId="{AEC71A6C-72A0-4CBD-AEF1-8FC5CF5E27C8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3A12CF28-6F9C-41AC-BD18-51E4CC4BDF2A}" type="sibTrans" cxnId="{AEC71A6C-72A0-4CBD-AEF1-8FC5CF5E27C8}">
      <dgm:prSet/>
      <dgm:spPr/>
      <dgm:t>
        <a:bodyPr/>
        <a:lstStyle/>
        <a:p>
          <a:endParaRPr lang="de-DE"/>
        </a:p>
      </dgm:t>
    </dgm:pt>
    <dgm:pt modelId="{F43E04B0-DF01-449E-AE09-8468773E4CF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5B30DA8-D980-498F-B093-10B114F99A27}" type="parTrans" cxnId="{36071A65-9238-43B6-87A5-6014198907E3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6E679D1C-2E23-49D6-AE2E-F960A3064BA1}" type="sibTrans" cxnId="{36071A65-9238-43B6-87A5-6014198907E3}">
      <dgm:prSet/>
      <dgm:spPr/>
      <dgm:t>
        <a:bodyPr/>
        <a:lstStyle/>
        <a:p>
          <a:endParaRPr lang="de-DE"/>
        </a:p>
      </dgm:t>
    </dgm:pt>
    <dgm:pt modelId="{580C01EF-5A78-4D6E-912B-024AF154F4D6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EE00516-0227-444A-9976-37E716970537}" type="parTrans" cxnId="{71E169D8-3925-44FC-8FD7-4FD463318D4A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ABD9F039-0F96-4AE3-A95F-E63B12F17412}" type="sibTrans" cxnId="{71E169D8-3925-44FC-8FD7-4FD463318D4A}">
      <dgm:prSet/>
      <dgm:spPr/>
      <dgm:t>
        <a:bodyPr/>
        <a:lstStyle/>
        <a:p>
          <a:endParaRPr lang="de-DE"/>
        </a:p>
      </dgm:t>
    </dgm:pt>
    <dgm:pt modelId="{3BE476CD-3E25-4D48-AD49-6B793ACBAAC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E9418368-C5C1-4993-BF1C-B1E1CA145333}" type="parTrans" cxnId="{AE3F14D3-C237-460F-A925-058383120DB7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899B4732-03D2-43C4-87CE-C161F4FC949D}" type="sibTrans" cxnId="{AE3F14D3-C237-460F-A925-058383120DB7}">
      <dgm:prSet/>
      <dgm:spPr/>
      <dgm:t>
        <a:bodyPr/>
        <a:lstStyle/>
        <a:p>
          <a:endParaRPr lang="de-DE"/>
        </a:p>
      </dgm:t>
    </dgm:pt>
    <dgm:pt modelId="{FF8F2678-F53E-40B6-A151-FC300D3DFB6F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0339449-D758-4B7D-B4F4-7EC2448DDAEA}" type="parTrans" cxnId="{4E1C65D8-CD1B-4FAD-93B8-30A3B33F5970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540AB677-0206-4FE5-8FE4-52AE95B88D2D}" type="sibTrans" cxnId="{4E1C65D8-CD1B-4FAD-93B8-30A3B33F5970}">
      <dgm:prSet/>
      <dgm:spPr/>
      <dgm:t>
        <a:bodyPr/>
        <a:lstStyle/>
        <a:p>
          <a:endParaRPr lang="de-DE"/>
        </a:p>
      </dgm:t>
    </dgm:pt>
    <dgm:pt modelId="{A34DDD2D-CF1D-4E28-9ABB-F8FB510BF4FD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C604D47-F7F2-4FC3-9FD8-E0A3454694A1}" type="parTrans" cxnId="{4B0157AD-278E-4410-98F3-BB2FFF30C354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3067536-CE4C-4C9F-ABC9-A7900B559609}" type="sibTrans" cxnId="{4B0157AD-278E-4410-98F3-BB2FFF30C354}">
      <dgm:prSet/>
      <dgm:spPr/>
      <dgm:t>
        <a:bodyPr/>
        <a:lstStyle/>
        <a:p>
          <a:endParaRPr lang="de-DE"/>
        </a:p>
      </dgm:t>
    </dgm:pt>
    <dgm:pt modelId="{010E4DF8-B547-4A1B-B415-2A4AAE25E586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A35BEF-9E45-41CF-93A2-AC01B9A8367C}" type="parTrans" cxnId="{2A919BAD-537B-4FEF-A9F5-2EACEE48D9DF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442BABA9-1772-4536-82EB-1BCA60305F64}" type="sibTrans" cxnId="{2A919BAD-537B-4FEF-A9F5-2EACEE48D9DF}">
      <dgm:prSet/>
      <dgm:spPr/>
      <dgm:t>
        <a:bodyPr/>
        <a:lstStyle/>
        <a:p>
          <a:endParaRPr lang="de-DE"/>
        </a:p>
      </dgm:t>
    </dgm:pt>
    <dgm:pt modelId="{9C940483-513F-4D6B-8FF6-1B81764220A9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778F464-7EDD-46E5-9DFF-90F25C5E3FBF}" type="parTrans" cxnId="{57DEF67C-C71F-4759-BF93-EBC7738BBD19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FD8F026A-367C-438A-AB3B-502885296654}" type="sibTrans" cxnId="{57DEF67C-C71F-4759-BF93-EBC7738BBD19}">
      <dgm:prSet/>
      <dgm:spPr/>
      <dgm:t>
        <a:bodyPr/>
        <a:lstStyle/>
        <a:p>
          <a:endParaRPr lang="de-DE"/>
        </a:p>
      </dgm:t>
    </dgm:pt>
    <dgm:pt modelId="{41DFA160-EE07-4755-BF32-4E05C99A7BC4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B9D5C7-3A44-49CA-AB8B-AB43D8E82555}" type="parTrans" cxnId="{33FBDEDE-AC3F-42FB-9883-168ECD6D003A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C395DE3-8784-43F7-8CF7-E7664E22BB63}" type="sibTrans" cxnId="{33FBDEDE-AC3F-42FB-9883-168ECD6D003A}">
      <dgm:prSet/>
      <dgm:spPr/>
      <dgm:t>
        <a:bodyPr/>
        <a:lstStyle/>
        <a:p>
          <a:endParaRPr lang="de-DE"/>
        </a:p>
      </dgm:t>
    </dgm:pt>
    <dgm:pt modelId="{D3BA5DFF-5751-43E3-8778-1A8273138B3B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67097F8A-3000-4941-9C42-967CE4BDAB03}" type="parTrans" cxnId="{CB051B31-BD46-45A6-8693-CAB4F419A17A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30C321B5-1C02-424C-BD5F-6DB25A0A030D}" type="sibTrans" cxnId="{CB051B31-BD46-45A6-8693-CAB4F419A17A}">
      <dgm:prSet/>
      <dgm:spPr/>
      <dgm:t>
        <a:bodyPr/>
        <a:lstStyle/>
        <a:p>
          <a:endParaRPr lang="de-DE"/>
        </a:p>
      </dgm:t>
    </dgm:pt>
    <dgm:pt modelId="{301225D0-E7FF-49FF-9328-4B4B375FB0DC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A0E19C11-A7A9-43FA-BB60-6E7D2BDA06E9}" type="parTrans" cxnId="{A6D428A8-713D-4ED8-BD0E-23E0732390B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F20BFA6E-9E1E-4E03-A7E4-4F9BD228B7D0}" type="sibTrans" cxnId="{A6D428A8-713D-4ED8-BD0E-23E0732390B9}">
      <dgm:prSet/>
      <dgm:spPr/>
      <dgm:t>
        <a:bodyPr/>
        <a:lstStyle/>
        <a:p>
          <a:endParaRPr lang="de-DE"/>
        </a:p>
      </dgm:t>
    </dgm:pt>
    <dgm:pt modelId="{4D818BEF-E525-4147-9DEF-40026705C502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F980001-1F95-4A64-A787-F3B7ADBF0809}" type="parTrans" cxnId="{AC821AE8-259B-4986-B39C-741B73EFD1EE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4DAA4088-2434-495C-8AD1-B6A8361106E8}" type="sibTrans" cxnId="{AC821AE8-259B-4986-B39C-741B73EFD1EE}">
      <dgm:prSet/>
      <dgm:spPr/>
      <dgm:t>
        <a:bodyPr/>
        <a:lstStyle/>
        <a:p>
          <a:endParaRPr lang="de-DE"/>
        </a:p>
      </dgm:t>
    </dgm:pt>
    <dgm:pt modelId="{685F71EF-00F3-4D80-95F3-7798270347DB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165A46B-BF52-4CEA-8F7C-D4DCCB2B53AB}" type="parTrans" cxnId="{FB11169A-5F12-4B4C-B70E-4BD3193CE05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857CB3E1-630A-49CA-82E7-0B35A70E7EC9}" type="sibTrans" cxnId="{FB11169A-5F12-4B4C-B70E-4BD3193CE059}">
      <dgm:prSet/>
      <dgm:spPr/>
      <dgm:t>
        <a:bodyPr/>
        <a:lstStyle/>
        <a:p>
          <a:endParaRPr lang="de-DE"/>
        </a:p>
      </dgm:t>
    </dgm:pt>
    <dgm:pt modelId="{630EBE10-6379-4107-B227-191C6597C2AA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790EB2-895F-455D-9136-AC9FDB38D131}" type="parTrans" cxnId="{79EA317A-491F-4B64-8E41-7D69F15D5612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798595C6-8511-42C3-A5F0-3A74CF85287C}" type="sibTrans" cxnId="{79EA317A-491F-4B64-8E41-7D69F15D5612}">
      <dgm:prSet/>
      <dgm:spPr/>
      <dgm:t>
        <a:bodyPr/>
        <a:lstStyle/>
        <a:p>
          <a:endParaRPr lang="de-DE"/>
        </a:p>
      </dgm:t>
    </dgm:pt>
    <dgm:pt modelId="{3CEA5E02-F64E-4E4A-A615-5184252F0CB6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F9E6A594-790D-45F5-8669-0E7CB82B620E}" type="parTrans" cxnId="{4314234B-E08A-456E-9450-9DD2C3261925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6DE38885-38CD-4F91-B680-2632A884476C}" type="sibTrans" cxnId="{4314234B-E08A-456E-9450-9DD2C3261925}">
      <dgm:prSet/>
      <dgm:spPr/>
      <dgm:t>
        <a:bodyPr/>
        <a:lstStyle/>
        <a:p>
          <a:endParaRPr lang="de-DE"/>
        </a:p>
      </dgm:t>
    </dgm:pt>
    <dgm:pt modelId="{65AD863A-B6DF-45AA-BD4B-59001A78ACAF}">
      <dgm:prSet phldrT="[Text]" phldr="1" custT="1"/>
      <dgm:spPr>
        <a:solidFill>
          <a:srgbClr val="F0821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616C431A-ECFF-4776-BD9A-F5616C22CFE7}" type="parTrans" cxnId="{767D3FC7-09B3-486F-B39F-8101F9631E1A}">
      <dgm:prSet/>
      <dgm:spPr/>
      <dgm:t>
        <a:bodyPr/>
        <a:lstStyle/>
        <a:p>
          <a:endParaRPr lang="de-DE"/>
        </a:p>
      </dgm:t>
    </dgm:pt>
    <dgm:pt modelId="{D753B5C3-B71F-4B99-8EDC-D1426AF5A0F8}" type="sibTrans" cxnId="{767D3FC7-09B3-486F-B39F-8101F9631E1A}">
      <dgm:prSet/>
      <dgm:spPr/>
      <dgm:t>
        <a:bodyPr/>
        <a:lstStyle/>
        <a:p>
          <a:endParaRPr lang="de-DE"/>
        </a:p>
      </dgm:t>
    </dgm:pt>
    <dgm:pt modelId="{5D55E47E-40EA-4E13-92B5-352963008D2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5FF63B7-83A3-41BD-B6BE-014B5705A5CF}" type="parTrans" cxnId="{5AFBD2F7-E9AE-40FB-A8F0-BA16B96257BD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D16F7CB-A8DC-4179-BF11-163C3D8A15F4}" type="sibTrans" cxnId="{5AFBD2F7-E9AE-40FB-A8F0-BA16B96257BD}">
      <dgm:prSet/>
      <dgm:spPr/>
      <dgm:t>
        <a:bodyPr/>
        <a:lstStyle/>
        <a:p>
          <a:endParaRPr lang="de-DE"/>
        </a:p>
      </dgm:t>
    </dgm:pt>
    <dgm:pt modelId="{10CEBF11-2B7A-468E-882E-4B497E1F848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DC246F4-1841-46C8-9ADC-FBDE7ED508A3}" type="parTrans" cxnId="{34E7C261-F5DB-4539-9CFD-415A21064719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6AFB1AF4-10E6-47D5-96CF-C3DBF770FC0A}" type="sibTrans" cxnId="{34E7C261-F5DB-4539-9CFD-415A21064719}">
      <dgm:prSet/>
      <dgm:spPr/>
      <dgm:t>
        <a:bodyPr/>
        <a:lstStyle/>
        <a:p>
          <a:endParaRPr lang="de-DE"/>
        </a:p>
      </dgm:t>
    </dgm:pt>
    <dgm:pt modelId="{9A8EEFB4-CC84-46D2-843B-09EF0B642B35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6E25503D-AD63-4368-AD07-071BFD59D3B9}" type="parTrans" cxnId="{3FC21472-6C84-4E7D-856E-D3AFAC3FE7A7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16F70CC0-8A8B-4046-A4F9-D28BF3B4B69D}" type="sibTrans" cxnId="{3FC21472-6C84-4E7D-856E-D3AFAC3FE7A7}">
      <dgm:prSet/>
      <dgm:spPr/>
      <dgm:t>
        <a:bodyPr/>
        <a:lstStyle/>
        <a:p>
          <a:endParaRPr lang="de-DE"/>
        </a:p>
      </dgm:t>
    </dgm:pt>
    <dgm:pt modelId="{3BB527A6-A71F-428B-A3F5-C9BF6944271F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58AF8CC3-B4A3-4F4C-A9A5-A094DF8AA86B}" type="parTrans" cxnId="{4B6D4E1B-DAD9-4201-837A-8AA6E57B7A51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03F3F95-F213-4410-9A12-44AE7FB042D2}" type="sibTrans" cxnId="{4B6D4E1B-DAD9-4201-837A-8AA6E57B7A51}">
      <dgm:prSet/>
      <dgm:spPr/>
      <dgm:t>
        <a:bodyPr/>
        <a:lstStyle/>
        <a:p>
          <a:endParaRPr lang="de-DE"/>
        </a:p>
      </dgm:t>
    </dgm:pt>
    <dgm:pt modelId="{43D08EDD-6A95-4725-BDD1-C67CD1553A18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58735F8-1186-4246-909A-2CB5A322C84B}" type="parTrans" cxnId="{EACBB859-03A4-41BC-B008-49058AF2D4E2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989719C4-6A16-4E61-A999-463ED9054A6D}" type="sibTrans" cxnId="{EACBB859-03A4-41BC-B008-49058AF2D4E2}">
      <dgm:prSet/>
      <dgm:spPr/>
      <dgm:t>
        <a:bodyPr/>
        <a:lstStyle/>
        <a:p>
          <a:endParaRPr lang="de-DE"/>
        </a:p>
      </dgm:t>
    </dgm:pt>
    <dgm:pt modelId="{4F3CBA7D-0FDF-4E66-9068-F98921970EE4}" type="pres">
      <dgm:prSet presAssocID="{CED5445C-6157-4547-B9DA-F243D49B77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AB1B418-FCF0-4305-A549-0EB90740CC3D}" type="pres">
      <dgm:prSet presAssocID="{BC69EF8C-8A1A-44BB-A4B2-28DA99C0357F}" presName="root" presStyleCnt="0"/>
      <dgm:spPr/>
    </dgm:pt>
    <dgm:pt modelId="{A6D6E073-A597-40D0-810F-87B90C9E8233}" type="pres">
      <dgm:prSet presAssocID="{BC69EF8C-8A1A-44BB-A4B2-28DA99C0357F}" presName="rootComposite" presStyleCnt="0"/>
      <dgm:spPr/>
    </dgm:pt>
    <dgm:pt modelId="{8909C9FB-4CA0-4F98-89B5-88D511BECB1E}" type="pres">
      <dgm:prSet presAssocID="{BC69EF8C-8A1A-44BB-A4B2-28DA99C0357F}" presName="rootText" presStyleLbl="node1" presStyleIdx="0" presStyleCnt="6" custScaleX="128665"/>
      <dgm:spPr/>
      <dgm:t>
        <a:bodyPr/>
        <a:lstStyle/>
        <a:p>
          <a:endParaRPr lang="de-DE"/>
        </a:p>
      </dgm:t>
    </dgm:pt>
    <dgm:pt modelId="{4827760E-72D4-4778-BDBB-C8A63839F0C2}" type="pres">
      <dgm:prSet presAssocID="{BC69EF8C-8A1A-44BB-A4B2-28DA99C0357F}" presName="rootConnector" presStyleLbl="node1" presStyleIdx="0" presStyleCnt="6"/>
      <dgm:spPr/>
      <dgm:t>
        <a:bodyPr/>
        <a:lstStyle/>
        <a:p>
          <a:endParaRPr lang="de-DE"/>
        </a:p>
      </dgm:t>
    </dgm:pt>
    <dgm:pt modelId="{9C20688F-3EEA-473A-93DC-CF133086C10D}" type="pres">
      <dgm:prSet presAssocID="{BC69EF8C-8A1A-44BB-A4B2-28DA99C0357F}" presName="childShape" presStyleCnt="0"/>
      <dgm:spPr/>
    </dgm:pt>
    <dgm:pt modelId="{1C074956-F151-4E3B-96CE-B987C1D87B0F}" type="pres">
      <dgm:prSet presAssocID="{122241B8-6BD6-45A3-A835-D57185493178}" presName="Name13" presStyleLbl="parChTrans1D2" presStyleIdx="0" presStyleCnt="30"/>
      <dgm:spPr/>
      <dgm:t>
        <a:bodyPr/>
        <a:lstStyle/>
        <a:p>
          <a:endParaRPr lang="de-DE"/>
        </a:p>
      </dgm:t>
    </dgm:pt>
    <dgm:pt modelId="{0207C33F-1BF8-4180-A175-7933073ACACD}" type="pres">
      <dgm:prSet presAssocID="{DFA5723E-B3F0-49FB-99FB-32AD3C49EC1B}" presName="childText" presStyleLbl="bgAcc1" presStyleIdx="0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87506-0EE7-4789-A878-2B7CA0ED063E}" type="pres">
      <dgm:prSet presAssocID="{21EF51DF-6E6F-4EC0-A6A6-3BB259CCC446}" presName="Name13" presStyleLbl="parChTrans1D2" presStyleIdx="1" presStyleCnt="30"/>
      <dgm:spPr/>
      <dgm:t>
        <a:bodyPr/>
        <a:lstStyle/>
        <a:p>
          <a:endParaRPr lang="de-DE"/>
        </a:p>
      </dgm:t>
    </dgm:pt>
    <dgm:pt modelId="{1225FA39-5ECB-40A8-95F9-98AEE1B73E70}" type="pres">
      <dgm:prSet presAssocID="{6FB2B23F-B284-4C05-BDEE-9C837D7DEF52}" presName="childText" presStyleLbl="bgAcc1" presStyleIdx="1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830232-A12B-4D17-8850-4354B6F15C91}" type="pres">
      <dgm:prSet presAssocID="{3D72B9E5-BA57-44ED-BF88-77F8A26B1625}" presName="Name13" presStyleLbl="parChTrans1D2" presStyleIdx="2" presStyleCnt="30"/>
      <dgm:spPr/>
      <dgm:t>
        <a:bodyPr/>
        <a:lstStyle/>
        <a:p>
          <a:endParaRPr lang="de-DE"/>
        </a:p>
      </dgm:t>
    </dgm:pt>
    <dgm:pt modelId="{2209FD85-CB88-4F00-BD2C-F32332C37FCC}" type="pres">
      <dgm:prSet presAssocID="{D8CDC231-C999-4CA6-A1D9-17F3BDAEB592}" presName="childText" presStyleLbl="bgAcc1" presStyleIdx="2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9D773A-E941-4311-9674-45D295C7268B}" type="pres">
      <dgm:prSet presAssocID="{4A73016A-230B-4152-B7CE-C727329B46F6}" presName="Name13" presStyleLbl="parChTrans1D2" presStyleIdx="3" presStyleCnt="30"/>
      <dgm:spPr/>
      <dgm:t>
        <a:bodyPr/>
        <a:lstStyle/>
        <a:p>
          <a:endParaRPr lang="de-DE"/>
        </a:p>
      </dgm:t>
    </dgm:pt>
    <dgm:pt modelId="{65FB8DC3-FB78-4920-BA17-9CA92044A3CE}" type="pres">
      <dgm:prSet presAssocID="{3804FBE5-12EA-437E-AAF7-76B72C62114D}" presName="childText" presStyleLbl="bgAcc1" presStyleIdx="3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B1D12D-1D0A-435B-A2A4-3F5DE369B6CE}" type="pres">
      <dgm:prSet presAssocID="{78B7FE20-2171-4C14-9EF2-4E25E1D0FD4A}" presName="Name13" presStyleLbl="parChTrans1D2" presStyleIdx="4" presStyleCnt="30"/>
      <dgm:spPr/>
      <dgm:t>
        <a:bodyPr/>
        <a:lstStyle/>
        <a:p>
          <a:endParaRPr lang="de-DE"/>
        </a:p>
      </dgm:t>
    </dgm:pt>
    <dgm:pt modelId="{39763538-2503-4C2C-831D-467EFDFFAAB6}" type="pres">
      <dgm:prSet presAssocID="{3A240587-8C6F-4920-A9D8-D0F8C1D9AC5F}" presName="childText" presStyleLbl="bgAcc1" presStyleIdx="4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C4FDFC-4CFC-4594-BBFC-D0534C43BD5B}" type="pres">
      <dgm:prSet presAssocID="{201349A5-6E58-44CD-9DAB-06D6CB5D902B}" presName="root" presStyleCnt="0"/>
      <dgm:spPr/>
    </dgm:pt>
    <dgm:pt modelId="{7E9E97AD-E3EC-43EF-B33D-98928AEDA8F7}" type="pres">
      <dgm:prSet presAssocID="{201349A5-6E58-44CD-9DAB-06D6CB5D902B}" presName="rootComposite" presStyleCnt="0"/>
      <dgm:spPr/>
    </dgm:pt>
    <dgm:pt modelId="{F48165B2-66A4-4E12-9653-B9938628F857}" type="pres">
      <dgm:prSet presAssocID="{201349A5-6E58-44CD-9DAB-06D6CB5D902B}" presName="rootText" presStyleLbl="node1" presStyleIdx="1" presStyleCnt="6" custScaleX="128665"/>
      <dgm:spPr/>
      <dgm:t>
        <a:bodyPr/>
        <a:lstStyle/>
        <a:p>
          <a:endParaRPr lang="de-DE"/>
        </a:p>
      </dgm:t>
    </dgm:pt>
    <dgm:pt modelId="{A6D364F6-CE17-47F5-9DCE-4CD289074B55}" type="pres">
      <dgm:prSet presAssocID="{201349A5-6E58-44CD-9DAB-06D6CB5D902B}" presName="rootConnector" presStyleLbl="node1" presStyleIdx="1" presStyleCnt="6"/>
      <dgm:spPr/>
      <dgm:t>
        <a:bodyPr/>
        <a:lstStyle/>
        <a:p>
          <a:endParaRPr lang="de-DE"/>
        </a:p>
      </dgm:t>
    </dgm:pt>
    <dgm:pt modelId="{2CC62E79-B460-4385-9478-8FD36A708CA8}" type="pres">
      <dgm:prSet presAssocID="{201349A5-6E58-44CD-9DAB-06D6CB5D902B}" presName="childShape" presStyleCnt="0"/>
      <dgm:spPr/>
    </dgm:pt>
    <dgm:pt modelId="{224BFDB0-2BD9-4698-B538-A3054FAA2E61}" type="pres">
      <dgm:prSet presAssocID="{231BAA54-AA26-483E-88B8-273DF6C4834A}" presName="Name13" presStyleLbl="parChTrans1D2" presStyleIdx="5" presStyleCnt="30"/>
      <dgm:spPr/>
      <dgm:t>
        <a:bodyPr/>
        <a:lstStyle/>
        <a:p>
          <a:endParaRPr lang="de-DE"/>
        </a:p>
      </dgm:t>
    </dgm:pt>
    <dgm:pt modelId="{9669ED94-F515-4273-8DA3-0E73E5AA3406}" type="pres">
      <dgm:prSet presAssocID="{42CEA211-E15D-44F5-97C9-327900EABB64}" presName="childText" presStyleLbl="bgAcc1" presStyleIdx="5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D8FC6F-454C-40D8-A1FA-1CCBBCB04006}" type="pres">
      <dgm:prSet presAssocID="{C58F12C1-ADF3-492C-AF83-274C95A58B40}" presName="Name13" presStyleLbl="parChTrans1D2" presStyleIdx="6" presStyleCnt="30"/>
      <dgm:spPr/>
      <dgm:t>
        <a:bodyPr/>
        <a:lstStyle/>
        <a:p>
          <a:endParaRPr lang="de-DE"/>
        </a:p>
      </dgm:t>
    </dgm:pt>
    <dgm:pt modelId="{65F72967-1A96-48F1-9276-31B27DA1A431}" type="pres">
      <dgm:prSet presAssocID="{69EFA73D-37DC-425E-96E2-891015E319E9}" presName="childText" presStyleLbl="bgAcc1" presStyleIdx="6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B1AC0C-5633-4E1F-B1E1-7411456AD845}" type="pres">
      <dgm:prSet presAssocID="{1ED955C0-8E32-4FDB-B5B9-A08304E52454}" presName="Name13" presStyleLbl="parChTrans1D2" presStyleIdx="7" presStyleCnt="30"/>
      <dgm:spPr/>
      <dgm:t>
        <a:bodyPr/>
        <a:lstStyle/>
        <a:p>
          <a:endParaRPr lang="de-DE"/>
        </a:p>
      </dgm:t>
    </dgm:pt>
    <dgm:pt modelId="{0390AC8F-19CE-4D5A-A0CA-2D3A01C12735}" type="pres">
      <dgm:prSet presAssocID="{07A07CC9-69D3-466A-B659-8DECAE51B84D}" presName="childText" presStyleLbl="bgAcc1" presStyleIdx="7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453A78-4666-44ED-80D8-E946FADC3FCD}" type="pres">
      <dgm:prSet presAssocID="{3807E3A5-9063-45DD-8C02-46A2C0539B19}" presName="Name13" presStyleLbl="parChTrans1D2" presStyleIdx="8" presStyleCnt="30"/>
      <dgm:spPr/>
      <dgm:t>
        <a:bodyPr/>
        <a:lstStyle/>
        <a:p>
          <a:endParaRPr lang="de-DE"/>
        </a:p>
      </dgm:t>
    </dgm:pt>
    <dgm:pt modelId="{E2AF8A85-595A-49A4-A3B2-45A45BF26909}" type="pres">
      <dgm:prSet presAssocID="{34B40635-17C6-4DCE-839E-58F213435F8F}" presName="childText" presStyleLbl="bgAcc1" presStyleIdx="8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C73737-13FA-4FAE-B337-CCF7452D9791}" type="pres">
      <dgm:prSet presAssocID="{15DC9AB8-3814-4DAF-AF9D-9E772953635C}" presName="Name13" presStyleLbl="parChTrans1D2" presStyleIdx="9" presStyleCnt="30"/>
      <dgm:spPr/>
      <dgm:t>
        <a:bodyPr/>
        <a:lstStyle/>
        <a:p>
          <a:endParaRPr lang="de-DE"/>
        </a:p>
      </dgm:t>
    </dgm:pt>
    <dgm:pt modelId="{EBBAC332-036E-4F0A-8DB1-3010C9943B9B}" type="pres">
      <dgm:prSet presAssocID="{AC3A3044-D90D-4D23-B7D0-58F858405A71}" presName="childText" presStyleLbl="bgAcc1" presStyleIdx="9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36712D-26D5-48CF-A5F7-6E634DBAAF9C}" type="pres">
      <dgm:prSet presAssocID="{A97B39DB-8755-4959-A445-87923A274E49}" presName="root" presStyleCnt="0"/>
      <dgm:spPr/>
    </dgm:pt>
    <dgm:pt modelId="{48AC21F8-D4B7-406E-B222-A8D6008A24EB}" type="pres">
      <dgm:prSet presAssocID="{A97B39DB-8755-4959-A445-87923A274E49}" presName="rootComposite" presStyleCnt="0"/>
      <dgm:spPr/>
    </dgm:pt>
    <dgm:pt modelId="{33FCB870-59AE-41E7-897C-25EB4D89D6A8}" type="pres">
      <dgm:prSet presAssocID="{A97B39DB-8755-4959-A445-87923A274E49}" presName="rootText" presStyleLbl="node1" presStyleIdx="2" presStyleCnt="6" custScaleX="128665"/>
      <dgm:spPr/>
      <dgm:t>
        <a:bodyPr/>
        <a:lstStyle/>
        <a:p>
          <a:endParaRPr lang="de-DE"/>
        </a:p>
      </dgm:t>
    </dgm:pt>
    <dgm:pt modelId="{19576ED6-975E-4F80-9D2D-A571E3345B48}" type="pres">
      <dgm:prSet presAssocID="{A97B39DB-8755-4959-A445-87923A274E49}" presName="rootConnector" presStyleLbl="node1" presStyleIdx="2" presStyleCnt="6"/>
      <dgm:spPr/>
      <dgm:t>
        <a:bodyPr/>
        <a:lstStyle/>
        <a:p>
          <a:endParaRPr lang="de-DE"/>
        </a:p>
      </dgm:t>
    </dgm:pt>
    <dgm:pt modelId="{4E8D70C4-0D27-421F-ABB1-1AFB050C2B22}" type="pres">
      <dgm:prSet presAssocID="{A97B39DB-8755-4959-A445-87923A274E49}" presName="childShape" presStyleCnt="0"/>
      <dgm:spPr/>
    </dgm:pt>
    <dgm:pt modelId="{481ED448-44C4-46A8-997B-67DAB7FD3827}" type="pres">
      <dgm:prSet presAssocID="{B0AAFC46-D7BC-4681-80C7-9BBAC3AB962B}" presName="Name13" presStyleLbl="parChTrans1D2" presStyleIdx="10" presStyleCnt="30"/>
      <dgm:spPr/>
      <dgm:t>
        <a:bodyPr/>
        <a:lstStyle/>
        <a:p>
          <a:endParaRPr lang="de-DE"/>
        </a:p>
      </dgm:t>
    </dgm:pt>
    <dgm:pt modelId="{15AC2BDE-E774-4611-A405-E8170409DD74}" type="pres">
      <dgm:prSet presAssocID="{CD0CE95D-5066-4421-9950-B98DA996490F}" presName="childText" presStyleLbl="bgAcc1" presStyleIdx="10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A1E70-4AD1-4552-B1EC-4605E472409B}" type="pres">
      <dgm:prSet presAssocID="{35B30DA8-D980-498F-B093-10B114F99A27}" presName="Name13" presStyleLbl="parChTrans1D2" presStyleIdx="11" presStyleCnt="30"/>
      <dgm:spPr/>
      <dgm:t>
        <a:bodyPr/>
        <a:lstStyle/>
        <a:p>
          <a:endParaRPr lang="de-DE"/>
        </a:p>
      </dgm:t>
    </dgm:pt>
    <dgm:pt modelId="{E509ECAD-42A9-4874-AF04-0A4EE3640267}" type="pres">
      <dgm:prSet presAssocID="{F43E04B0-DF01-449E-AE09-8468773E4CF4}" presName="childText" presStyleLbl="bgAcc1" presStyleIdx="11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AF38E3-BEB3-4DF3-9498-7EFC57BEC35D}" type="pres">
      <dgm:prSet presAssocID="{7EE00516-0227-444A-9976-37E716970537}" presName="Name13" presStyleLbl="parChTrans1D2" presStyleIdx="12" presStyleCnt="30"/>
      <dgm:spPr/>
      <dgm:t>
        <a:bodyPr/>
        <a:lstStyle/>
        <a:p>
          <a:endParaRPr lang="de-DE"/>
        </a:p>
      </dgm:t>
    </dgm:pt>
    <dgm:pt modelId="{1436CEBD-47F4-450B-8F0F-4525B1794ED3}" type="pres">
      <dgm:prSet presAssocID="{580C01EF-5A78-4D6E-912B-024AF154F4D6}" presName="childText" presStyleLbl="bgAcc1" presStyleIdx="12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2BD92C-349D-4476-8081-CF5F6D7B50D7}" type="pres">
      <dgm:prSet presAssocID="{E9418368-C5C1-4993-BF1C-B1E1CA145333}" presName="Name13" presStyleLbl="parChTrans1D2" presStyleIdx="13" presStyleCnt="30"/>
      <dgm:spPr/>
      <dgm:t>
        <a:bodyPr/>
        <a:lstStyle/>
        <a:p>
          <a:endParaRPr lang="de-DE"/>
        </a:p>
      </dgm:t>
    </dgm:pt>
    <dgm:pt modelId="{2F14CAC2-06CC-4064-A807-2A686A3DB3C2}" type="pres">
      <dgm:prSet presAssocID="{3BE476CD-3E25-4D48-AD49-6B793ACBAAC4}" presName="childText" presStyleLbl="bgAcc1" presStyleIdx="13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855859-EF2B-4F09-A57A-51148989B6B7}" type="pres">
      <dgm:prSet presAssocID="{20339449-D758-4B7D-B4F4-7EC2448DDAEA}" presName="Name13" presStyleLbl="parChTrans1D2" presStyleIdx="14" presStyleCnt="30"/>
      <dgm:spPr/>
      <dgm:t>
        <a:bodyPr/>
        <a:lstStyle/>
        <a:p>
          <a:endParaRPr lang="de-DE"/>
        </a:p>
      </dgm:t>
    </dgm:pt>
    <dgm:pt modelId="{2C89AE26-9307-4971-B9CA-55675C22C854}" type="pres">
      <dgm:prSet presAssocID="{FF8F2678-F53E-40B6-A151-FC300D3DFB6F}" presName="childText" presStyleLbl="bgAcc1" presStyleIdx="14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285572-763B-4CD0-BE13-99668E1706DF}" type="pres">
      <dgm:prSet presAssocID="{D4E20BE9-260F-40CA-B5DA-F61314E1BB7F}" presName="root" presStyleCnt="0"/>
      <dgm:spPr/>
    </dgm:pt>
    <dgm:pt modelId="{C988B8EA-C4BE-4136-A355-9703DCDEFBEA}" type="pres">
      <dgm:prSet presAssocID="{D4E20BE9-260F-40CA-B5DA-F61314E1BB7F}" presName="rootComposite" presStyleCnt="0"/>
      <dgm:spPr/>
    </dgm:pt>
    <dgm:pt modelId="{90A5ACA8-9C1B-4B51-8440-01E52308E9BF}" type="pres">
      <dgm:prSet presAssocID="{D4E20BE9-260F-40CA-B5DA-F61314E1BB7F}" presName="rootText" presStyleLbl="node1" presStyleIdx="3" presStyleCnt="6" custScaleX="128665"/>
      <dgm:spPr/>
      <dgm:t>
        <a:bodyPr/>
        <a:lstStyle/>
        <a:p>
          <a:endParaRPr lang="de-DE"/>
        </a:p>
      </dgm:t>
    </dgm:pt>
    <dgm:pt modelId="{5E8CCAD9-F30C-42CC-AC50-5D243A4323C4}" type="pres">
      <dgm:prSet presAssocID="{D4E20BE9-260F-40CA-B5DA-F61314E1BB7F}" presName="rootConnector" presStyleLbl="node1" presStyleIdx="3" presStyleCnt="6"/>
      <dgm:spPr/>
      <dgm:t>
        <a:bodyPr/>
        <a:lstStyle/>
        <a:p>
          <a:endParaRPr lang="de-DE"/>
        </a:p>
      </dgm:t>
    </dgm:pt>
    <dgm:pt modelId="{01792089-890B-4BD8-905B-1F7A78BF4A08}" type="pres">
      <dgm:prSet presAssocID="{D4E20BE9-260F-40CA-B5DA-F61314E1BB7F}" presName="childShape" presStyleCnt="0"/>
      <dgm:spPr/>
    </dgm:pt>
    <dgm:pt modelId="{F6016909-890F-4D7E-9F53-D884E68AA30E}" type="pres">
      <dgm:prSet presAssocID="{9C604D47-F7F2-4FC3-9FD8-E0A3454694A1}" presName="Name13" presStyleLbl="parChTrans1D2" presStyleIdx="15" presStyleCnt="30"/>
      <dgm:spPr/>
      <dgm:t>
        <a:bodyPr/>
        <a:lstStyle/>
        <a:p>
          <a:endParaRPr lang="de-DE"/>
        </a:p>
      </dgm:t>
    </dgm:pt>
    <dgm:pt modelId="{996FAFC5-BADD-446A-AADF-CF1DB8EC1A94}" type="pres">
      <dgm:prSet presAssocID="{A34DDD2D-CF1D-4E28-9ABB-F8FB510BF4FD}" presName="childText" presStyleLbl="bgAcc1" presStyleIdx="15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5990C0-FE06-46B0-ACC3-C1AA3C95D1FD}" type="pres">
      <dgm:prSet presAssocID="{86A35BEF-9E45-41CF-93A2-AC01B9A8367C}" presName="Name13" presStyleLbl="parChTrans1D2" presStyleIdx="16" presStyleCnt="30"/>
      <dgm:spPr/>
      <dgm:t>
        <a:bodyPr/>
        <a:lstStyle/>
        <a:p>
          <a:endParaRPr lang="de-DE"/>
        </a:p>
      </dgm:t>
    </dgm:pt>
    <dgm:pt modelId="{F3E59BCF-C780-4C04-A1CF-B338AB85F9F3}" type="pres">
      <dgm:prSet presAssocID="{010E4DF8-B547-4A1B-B415-2A4AAE25E586}" presName="childText" presStyleLbl="bgAcc1" presStyleIdx="16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7A08B8-DC46-41B8-8051-A276CA79E885}" type="pres">
      <dgm:prSet presAssocID="{4778F464-7EDD-46E5-9DFF-90F25C5E3FBF}" presName="Name13" presStyleLbl="parChTrans1D2" presStyleIdx="17" presStyleCnt="30"/>
      <dgm:spPr/>
      <dgm:t>
        <a:bodyPr/>
        <a:lstStyle/>
        <a:p>
          <a:endParaRPr lang="de-DE"/>
        </a:p>
      </dgm:t>
    </dgm:pt>
    <dgm:pt modelId="{0E554AC5-D3FC-404C-8C18-43B0FABE22CC}" type="pres">
      <dgm:prSet presAssocID="{9C940483-513F-4D6B-8FF6-1B81764220A9}" presName="childText" presStyleLbl="bgAcc1" presStyleIdx="17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81BEB0-3A6C-40DF-AA6C-0057F8DBB499}" type="pres">
      <dgm:prSet presAssocID="{86B9D5C7-3A44-49CA-AB8B-AB43D8E82555}" presName="Name13" presStyleLbl="parChTrans1D2" presStyleIdx="18" presStyleCnt="30"/>
      <dgm:spPr/>
      <dgm:t>
        <a:bodyPr/>
        <a:lstStyle/>
        <a:p>
          <a:endParaRPr lang="de-DE"/>
        </a:p>
      </dgm:t>
    </dgm:pt>
    <dgm:pt modelId="{6956FE09-43A1-40F4-9908-2054E1E94984}" type="pres">
      <dgm:prSet presAssocID="{41DFA160-EE07-4755-BF32-4E05C99A7BC4}" presName="childText" presStyleLbl="bgAcc1" presStyleIdx="18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2700E5-E019-4C70-AB5D-7ED709ECF898}" type="pres">
      <dgm:prSet presAssocID="{67097F8A-3000-4941-9C42-967CE4BDAB03}" presName="Name13" presStyleLbl="parChTrans1D2" presStyleIdx="19" presStyleCnt="30"/>
      <dgm:spPr/>
      <dgm:t>
        <a:bodyPr/>
        <a:lstStyle/>
        <a:p>
          <a:endParaRPr lang="de-DE"/>
        </a:p>
      </dgm:t>
    </dgm:pt>
    <dgm:pt modelId="{A2B5248D-D4C5-46FE-B2BA-60AAA5632622}" type="pres">
      <dgm:prSet presAssocID="{D3BA5DFF-5751-43E3-8778-1A8273138B3B}" presName="childText" presStyleLbl="bgAcc1" presStyleIdx="19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C3665D-8CBA-4452-95DB-936B2747AAFD}" type="pres">
      <dgm:prSet presAssocID="{298CFD7D-9643-4B36-AF65-6916330F3AA4}" presName="root" presStyleCnt="0"/>
      <dgm:spPr/>
    </dgm:pt>
    <dgm:pt modelId="{35E36E90-60F6-4066-9534-8D641A7E7047}" type="pres">
      <dgm:prSet presAssocID="{298CFD7D-9643-4B36-AF65-6916330F3AA4}" presName="rootComposite" presStyleCnt="0"/>
      <dgm:spPr/>
    </dgm:pt>
    <dgm:pt modelId="{E62D4BB0-52C8-405C-B267-1D20B590ED82}" type="pres">
      <dgm:prSet presAssocID="{298CFD7D-9643-4B36-AF65-6916330F3AA4}" presName="rootText" presStyleLbl="node1" presStyleIdx="4" presStyleCnt="6" custScaleX="128665"/>
      <dgm:spPr/>
      <dgm:t>
        <a:bodyPr/>
        <a:lstStyle/>
        <a:p>
          <a:endParaRPr lang="de-DE"/>
        </a:p>
      </dgm:t>
    </dgm:pt>
    <dgm:pt modelId="{B82F8451-0572-4145-AA0E-7687E76C3E0C}" type="pres">
      <dgm:prSet presAssocID="{298CFD7D-9643-4B36-AF65-6916330F3AA4}" presName="rootConnector" presStyleLbl="node1" presStyleIdx="4" presStyleCnt="6"/>
      <dgm:spPr/>
      <dgm:t>
        <a:bodyPr/>
        <a:lstStyle/>
        <a:p>
          <a:endParaRPr lang="de-DE"/>
        </a:p>
      </dgm:t>
    </dgm:pt>
    <dgm:pt modelId="{31C28F13-5714-4B55-BF6C-3746A04F7B14}" type="pres">
      <dgm:prSet presAssocID="{298CFD7D-9643-4B36-AF65-6916330F3AA4}" presName="childShape" presStyleCnt="0"/>
      <dgm:spPr/>
    </dgm:pt>
    <dgm:pt modelId="{7F5D4881-112B-49E1-9776-4C5649E775D9}" type="pres">
      <dgm:prSet presAssocID="{A0E19C11-A7A9-43FA-BB60-6E7D2BDA06E9}" presName="Name13" presStyleLbl="parChTrans1D2" presStyleIdx="20" presStyleCnt="30"/>
      <dgm:spPr/>
      <dgm:t>
        <a:bodyPr/>
        <a:lstStyle/>
        <a:p>
          <a:endParaRPr lang="de-DE"/>
        </a:p>
      </dgm:t>
    </dgm:pt>
    <dgm:pt modelId="{4EA11BD1-C66A-4E3F-A73E-176C0C50E0D3}" type="pres">
      <dgm:prSet presAssocID="{301225D0-E7FF-49FF-9328-4B4B375FB0DC}" presName="childText" presStyleLbl="bgAcc1" presStyleIdx="20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DF3A81-D181-435B-B857-534919D30B2D}" type="pres">
      <dgm:prSet presAssocID="{7F980001-1F95-4A64-A787-F3B7ADBF0809}" presName="Name13" presStyleLbl="parChTrans1D2" presStyleIdx="21" presStyleCnt="30"/>
      <dgm:spPr/>
      <dgm:t>
        <a:bodyPr/>
        <a:lstStyle/>
        <a:p>
          <a:endParaRPr lang="de-DE"/>
        </a:p>
      </dgm:t>
    </dgm:pt>
    <dgm:pt modelId="{071AD582-E511-4177-B6BB-093DF56484A6}" type="pres">
      <dgm:prSet presAssocID="{4D818BEF-E525-4147-9DEF-40026705C502}" presName="childText" presStyleLbl="bgAcc1" presStyleIdx="21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EFDAD2-5E92-4E07-916A-D95CCE33207F}" type="pres">
      <dgm:prSet presAssocID="{9165A46B-BF52-4CEA-8F7C-D4DCCB2B53AB}" presName="Name13" presStyleLbl="parChTrans1D2" presStyleIdx="22" presStyleCnt="30"/>
      <dgm:spPr/>
      <dgm:t>
        <a:bodyPr/>
        <a:lstStyle/>
        <a:p>
          <a:endParaRPr lang="de-DE"/>
        </a:p>
      </dgm:t>
    </dgm:pt>
    <dgm:pt modelId="{BBF20A6C-5D2E-4A27-913F-AA591E205F08}" type="pres">
      <dgm:prSet presAssocID="{685F71EF-00F3-4D80-95F3-7798270347DB}" presName="childText" presStyleLbl="bgAcc1" presStyleIdx="22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1FD0BB-ED81-4DB8-86BE-8821093D04CA}" type="pres">
      <dgm:prSet presAssocID="{86790EB2-895F-455D-9136-AC9FDB38D131}" presName="Name13" presStyleLbl="parChTrans1D2" presStyleIdx="23" presStyleCnt="30"/>
      <dgm:spPr/>
      <dgm:t>
        <a:bodyPr/>
        <a:lstStyle/>
        <a:p>
          <a:endParaRPr lang="de-DE"/>
        </a:p>
      </dgm:t>
    </dgm:pt>
    <dgm:pt modelId="{391EF213-A712-47F9-9884-B47ADB68F745}" type="pres">
      <dgm:prSet presAssocID="{630EBE10-6379-4107-B227-191C6597C2AA}" presName="childText" presStyleLbl="bgAcc1" presStyleIdx="23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648C4A-F859-4CCD-842D-D2FF0395255B}" type="pres">
      <dgm:prSet presAssocID="{F9E6A594-790D-45F5-8669-0E7CB82B620E}" presName="Name13" presStyleLbl="parChTrans1D2" presStyleIdx="24" presStyleCnt="30"/>
      <dgm:spPr/>
      <dgm:t>
        <a:bodyPr/>
        <a:lstStyle/>
        <a:p>
          <a:endParaRPr lang="de-DE"/>
        </a:p>
      </dgm:t>
    </dgm:pt>
    <dgm:pt modelId="{A8A7E5F5-5AAF-416B-AF20-1BEE94A15956}" type="pres">
      <dgm:prSet presAssocID="{3CEA5E02-F64E-4E4A-A615-5184252F0CB6}" presName="childText" presStyleLbl="bgAcc1" presStyleIdx="24" presStyleCnt="30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783478-D684-40D9-B370-0E8A35AC34E1}" type="pres">
      <dgm:prSet presAssocID="{65AD863A-B6DF-45AA-BD4B-59001A78ACAF}" presName="root" presStyleCnt="0"/>
      <dgm:spPr/>
    </dgm:pt>
    <dgm:pt modelId="{EA4BC49C-8228-40F9-8A28-B3216242997C}" type="pres">
      <dgm:prSet presAssocID="{65AD863A-B6DF-45AA-BD4B-59001A78ACAF}" presName="rootComposite" presStyleCnt="0"/>
      <dgm:spPr/>
    </dgm:pt>
    <dgm:pt modelId="{1DF85848-F217-4896-8329-10ED18DBDCA0}" type="pres">
      <dgm:prSet presAssocID="{65AD863A-B6DF-45AA-BD4B-59001A78ACAF}" presName="rootText" presStyleLbl="node1" presStyleIdx="5" presStyleCnt="6" custScaleX="128665"/>
      <dgm:spPr/>
      <dgm:t>
        <a:bodyPr/>
        <a:lstStyle/>
        <a:p>
          <a:endParaRPr lang="de-DE"/>
        </a:p>
      </dgm:t>
    </dgm:pt>
    <dgm:pt modelId="{61D1BCC6-456B-409A-94BE-142E4B0BA226}" type="pres">
      <dgm:prSet presAssocID="{65AD863A-B6DF-45AA-BD4B-59001A78ACAF}" presName="rootConnector" presStyleLbl="node1" presStyleIdx="5" presStyleCnt="6"/>
      <dgm:spPr/>
      <dgm:t>
        <a:bodyPr/>
        <a:lstStyle/>
        <a:p>
          <a:endParaRPr lang="de-DE"/>
        </a:p>
      </dgm:t>
    </dgm:pt>
    <dgm:pt modelId="{5120E151-E95A-40DA-8DE5-E5592A1B403D}" type="pres">
      <dgm:prSet presAssocID="{65AD863A-B6DF-45AA-BD4B-59001A78ACAF}" presName="childShape" presStyleCnt="0"/>
      <dgm:spPr/>
    </dgm:pt>
    <dgm:pt modelId="{75776F23-2F0E-42D9-9E82-36EE6B6A752D}" type="pres">
      <dgm:prSet presAssocID="{B5FF63B7-83A3-41BD-B6BE-014B5705A5CF}" presName="Name13" presStyleLbl="parChTrans1D2" presStyleIdx="25" presStyleCnt="30"/>
      <dgm:spPr/>
      <dgm:t>
        <a:bodyPr/>
        <a:lstStyle/>
        <a:p>
          <a:endParaRPr lang="de-DE"/>
        </a:p>
      </dgm:t>
    </dgm:pt>
    <dgm:pt modelId="{1007A87B-8295-4ACD-8462-523A85B8049E}" type="pres">
      <dgm:prSet presAssocID="{5D55E47E-40EA-4E13-92B5-352963008D2A}" presName="childText" presStyleLbl="bgAcc1" presStyleIdx="25" presStyleCnt="30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30C1E7-AFB5-4635-8639-93779A6A8582}" type="pres">
      <dgm:prSet presAssocID="{BDC246F4-1841-46C8-9ADC-FBDE7ED508A3}" presName="Name13" presStyleLbl="parChTrans1D2" presStyleIdx="26" presStyleCnt="30"/>
      <dgm:spPr/>
      <dgm:t>
        <a:bodyPr/>
        <a:lstStyle/>
        <a:p>
          <a:endParaRPr lang="de-DE"/>
        </a:p>
      </dgm:t>
    </dgm:pt>
    <dgm:pt modelId="{8418B163-2672-4C08-B60C-E6B38B658962}" type="pres">
      <dgm:prSet presAssocID="{10CEBF11-2B7A-468E-882E-4B497E1F848A}" presName="childText" presStyleLbl="bgAcc1" presStyleIdx="26" presStyleCnt="30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1EC7D8-49AE-4F80-BA14-9FCA6043A649}" type="pres">
      <dgm:prSet presAssocID="{6E25503D-AD63-4368-AD07-071BFD59D3B9}" presName="Name13" presStyleLbl="parChTrans1D2" presStyleIdx="27" presStyleCnt="30"/>
      <dgm:spPr/>
      <dgm:t>
        <a:bodyPr/>
        <a:lstStyle/>
        <a:p>
          <a:endParaRPr lang="de-DE"/>
        </a:p>
      </dgm:t>
    </dgm:pt>
    <dgm:pt modelId="{0B9D8AE0-FC85-4127-9FAE-50ACE0B5F77C}" type="pres">
      <dgm:prSet presAssocID="{9A8EEFB4-CC84-46D2-843B-09EF0B642B35}" presName="childText" presStyleLbl="bgAcc1" presStyleIdx="27" presStyleCnt="30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B20B26-B98B-4E04-A240-34397A2753A5}" type="pres">
      <dgm:prSet presAssocID="{58AF8CC3-B4A3-4F4C-A9A5-A094DF8AA86B}" presName="Name13" presStyleLbl="parChTrans1D2" presStyleIdx="28" presStyleCnt="30"/>
      <dgm:spPr/>
      <dgm:t>
        <a:bodyPr/>
        <a:lstStyle/>
        <a:p>
          <a:endParaRPr lang="de-DE"/>
        </a:p>
      </dgm:t>
    </dgm:pt>
    <dgm:pt modelId="{EE008089-5DD5-4B1B-A523-0D343DDD8EAC}" type="pres">
      <dgm:prSet presAssocID="{3BB527A6-A71F-428B-A3F5-C9BF6944271F}" presName="childText" presStyleLbl="bgAcc1" presStyleIdx="28" presStyleCnt="30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0B757D-12C9-432D-9CD8-EF0F0FCBBFD8}" type="pres">
      <dgm:prSet presAssocID="{258735F8-1186-4246-909A-2CB5A322C84B}" presName="Name13" presStyleLbl="parChTrans1D2" presStyleIdx="29" presStyleCnt="30"/>
      <dgm:spPr/>
      <dgm:t>
        <a:bodyPr/>
        <a:lstStyle/>
        <a:p>
          <a:endParaRPr lang="de-DE"/>
        </a:p>
      </dgm:t>
    </dgm:pt>
    <dgm:pt modelId="{5BBF2BB1-04E5-49CA-A72B-244038ACE657}" type="pres">
      <dgm:prSet presAssocID="{43D08EDD-6A95-4725-BDD1-C67CD1553A18}" presName="childText" presStyleLbl="bgAcc1" presStyleIdx="29" presStyleCnt="30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E11464A-6224-4A66-A0CB-CCD502D79594}" type="presOf" srcId="{B0AAFC46-D7BC-4681-80C7-9BBAC3AB962B}" destId="{481ED448-44C4-46A8-997B-67DAB7FD3827}" srcOrd="0" destOrd="0" presId="urn:microsoft.com/office/officeart/2005/8/layout/hierarchy3"/>
    <dgm:cxn modelId="{EE7459A1-D42F-4A04-B5D3-6B44A00628AD}" type="presOf" srcId="{201349A5-6E58-44CD-9DAB-06D6CB5D902B}" destId="{F48165B2-66A4-4E12-9653-B9938628F857}" srcOrd="0" destOrd="0" presId="urn:microsoft.com/office/officeart/2005/8/layout/hierarchy3"/>
    <dgm:cxn modelId="{6251929F-A074-45B7-84DA-9647770D8448}" type="presOf" srcId="{3CEA5E02-F64E-4E4A-A615-5184252F0CB6}" destId="{A8A7E5F5-5AAF-416B-AF20-1BEE94A15956}" srcOrd="0" destOrd="0" presId="urn:microsoft.com/office/officeart/2005/8/layout/hierarchy3"/>
    <dgm:cxn modelId="{A2172705-3798-43E5-9A2D-DDEFE56B25C4}" type="presOf" srcId="{07A07CC9-69D3-466A-B659-8DECAE51B84D}" destId="{0390AC8F-19CE-4D5A-A0CA-2D3A01C12735}" srcOrd="0" destOrd="0" presId="urn:microsoft.com/office/officeart/2005/8/layout/hierarchy3"/>
    <dgm:cxn modelId="{2841C86F-B058-4DBA-9A0B-F97DFDD0C206}" srcId="{201349A5-6E58-44CD-9DAB-06D6CB5D902B}" destId="{69EFA73D-37DC-425E-96E2-891015E319E9}" srcOrd="1" destOrd="0" parTransId="{C58F12C1-ADF3-492C-AF83-274C95A58B40}" sibTransId="{69F1CE38-80F3-4F05-95A0-A7640550D1F0}"/>
    <dgm:cxn modelId="{EACBB859-03A4-41BC-B008-49058AF2D4E2}" srcId="{65AD863A-B6DF-45AA-BD4B-59001A78ACAF}" destId="{43D08EDD-6A95-4725-BDD1-C67CD1553A18}" srcOrd="4" destOrd="0" parTransId="{258735F8-1186-4246-909A-2CB5A322C84B}" sibTransId="{989719C4-6A16-4E61-A999-463ED9054A6D}"/>
    <dgm:cxn modelId="{57DEF67C-C71F-4759-BF93-EBC7738BBD19}" srcId="{D4E20BE9-260F-40CA-B5DA-F61314E1BB7F}" destId="{9C940483-513F-4D6B-8FF6-1B81764220A9}" srcOrd="2" destOrd="0" parTransId="{4778F464-7EDD-46E5-9DFF-90F25C5E3FBF}" sibTransId="{FD8F026A-367C-438A-AB3B-502885296654}"/>
    <dgm:cxn modelId="{7947D699-8128-4589-B09C-DA87D5AC4E4E}" type="presOf" srcId="{3BE476CD-3E25-4D48-AD49-6B793ACBAAC4}" destId="{2F14CAC2-06CC-4064-A807-2A686A3DB3C2}" srcOrd="0" destOrd="0" presId="urn:microsoft.com/office/officeart/2005/8/layout/hierarchy3"/>
    <dgm:cxn modelId="{C06A4DBD-8558-43DD-B5A9-4826BEB99113}" srcId="{BC69EF8C-8A1A-44BB-A4B2-28DA99C0357F}" destId="{D8CDC231-C999-4CA6-A1D9-17F3BDAEB592}" srcOrd="2" destOrd="0" parTransId="{3D72B9E5-BA57-44ED-BF88-77F8A26B1625}" sibTransId="{101A76EB-0FB8-4668-9DE3-C0A89B5F31AD}"/>
    <dgm:cxn modelId="{1AF1D7BC-4780-459C-AADF-297AFAA7B4BA}" type="presOf" srcId="{A0E19C11-A7A9-43FA-BB60-6E7D2BDA06E9}" destId="{7F5D4881-112B-49E1-9776-4C5649E775D9}" srcOrd="0" destOrd="0" presId="urn:microsoft.com/office/officeart/2005/8/layout/hierarchy3"/>
    <dgm:cxn modelId="{585C73D4-1298-4185-B73B-DD89B22F6CCD}" type="presOf" srcId="{6E25503D-AD63-4368-AD07-071BFD59D3B9}" destId="{BE1EC7D8-49AE-4F80-BA14-9FCA6043A649}" srcOrd="0" destOrd="0" presId="urn:microsoft.com/office/officeart/2005/8/layout/hierarchy3"/>
    <dgm:cxn modelId="{B98CB16C-B304-4BAA-B716-68EEE7604D43}" type="presOf" srcId="{3807E3A5-9063-45DD-8C02-46A2C0539B19}" destId="{A3453A78-4666-44ED-80D8-E946FADC3FCD}" srcOrd="0" destOrd="0" presId="urn:microsoft.com/office/officeart/2005/8/layout/hierarchy3"/>
    <dgm:cxn modelId="{3AAFC91E-9BD5-425D-8485-57FACF7FB845}" type="presOf" srcId="{3804FBE5-12EA-437E-AAF7-76B72C62114D}" destId="{65FB8DC3-FB78-4920-BA17-9CA92044A3CE}" srcOrd="0" destOrd="0" presId="urn:microsoft.com/office/officeart/2005/8/layout/hierarchy3"/>
    <dgm:cxn modelId="{71E169D8-3925-44FC-8FD7-4FD463318D4A}" srcId="{A97B39DB-8755-4959-A445-87923A274E49}" destId="{580C01EF-5A78-4D6E-912B-024AF154F4D6}" srcOrd="2" destOrd="0" parTransId="{7EE00516-0227-444A-9976-37E716970537}" sibTransId="{ABD9F039-0F96-4AE3-A95F-E63B12F17412}"/>
    <dgm:cxn modelId="{34E7C261-F5DB-4539-9CFD-415A21064719}" srcId="{65AD863A-B6DF-45AA-BD4B-59001A78ACAF}" destId="{10CEBF11-2B7A-468E-882E-4B497E1F848A}" srcOrd="1" destOrd="0" parTransId="{BDC246F4-1841-46C8-9ADC-FBDE7ED508A3}" sibTransId="{6AFB1AF4-10E6-47D5-96CF-C3DBF770FC0A}"/>
    <dgm:cxn modelId="{C5D28648-6A93-4806-9F9F-461B07307B5C}" type="presOf" srcId="{42CEA211-E15D-44F5-97C9-327900EABB64}" destId="{9669ED94-F515-4273-8DA3-0E73E5AA3406}" srcOrd="0" destOrd="0" presId="urn:microsoft.com/office/officeart/2005/8/layout/hierarchy3"/>
    <dgm:cxn modelId="{12C89699-0218-4E5D-966E-AA737473FEC0}" type="presOf" srcId="{34B40635-17C6-4DCE-839E-58F213435F8F}" destId="{E2AF8A85-595A-49A4-A3B2-45A45BF26909}" srcOrd="0" destOrd="0" presId="urn:microsoft.com/office/officeart/2005/8/layout/hierarchy3"/>
    <dgm:cxn modelId="{6471ED47-9C2F-4CD6-931E-C88B282FB6CE}" srcId="{CED5445C-6157-4547-B9DA-F243D49B770F}" destId="{298CFD7D-9643-4B36-AF65-6916330F3AA4}" srcOrd="4" destOrd="0" parTransId="{A689EC6A-FC5C-4FE7-BDFD-6BD03534630E}" sibTransId="{6898B845-51B6-4617-9ADF-1A306EC095CA}"/>
    <dgm:cxn modelId="{3B500776-B5BB-42AA-B380-8045FB71E26F}" type="presOf" srcId="{580C01EF-5A78-4D6E-912B-024AF154F4D6}" destId="{1436CEBD-47F4-450B-8F0F-4525B1794ED3}" srcOrd="0" destOrd="0" presId="urn:microsoft.com/office/officeart/2005/8/layout/hierarchy3"/>
    <dgm:cxn modelId="{F1F27E79-3EF9-426C-9EFC-75C59567C1E8}" type="presOf" srcId="{301225D0-E7FF-49FF-9328-4B4B375FB0DC}" destId="{4EA11BD1-C66A-4E3F-A73E-176C0C50E0D3}" srcOrd="0" destOrd="0" presId="urn:microsoft.com/office/officeart/2005/8/layout/hierarchy3"/>
    <dgm:cxn modelId="{30AA51B1-BC7C-40D8-B691-1BBE9D20863F}" type="presOf" srcId="{231BAA54-AA26-483E-88B8-273DF6C4834A}" destId="{224BFDB0-2BD9-4698-B538-A3054FAA2E61}" srcOrd="0" destOrd="0" presId="urn:microsoft.com/office/officeart/2005/8/layout/hierarchy3"/>
    <dgm:cxn modelId="{36071A65-9238-43B6-87A5-6014198907E3}" srcId="{A97B39DB-8755-4959-A445-87923A274E49}" destId="{F43E04B0-DF01-449E-AE09-8468773E4CF4}" srcOrd="1" destOrd="0" parTransId="{35B30DA8-D980-498F-B093-10B114F99A27}" sibTransId="{6E679D1C-2E23-49D6-AE2E-F960A3064BA1}"/>
    <dgm:cxn modelId="{55B65321-4899-4AAC-86DA-7188BE4A32FD}" srcId="{CED5445C-6157-4547-B9DA-F243D49B770F}" destId="{BC69EF8C-8A1A-44BB-A4B2-28DA99C0357F}" srcOrd="0" destOrd="0" parTransId="{D87ADD58-5677-47FE-B84A-3DFB567F6E64}" sibTransId="{40100BBF-08EF-457D-86A7-7A1F901B7138}"/>
    <dgm:cxn modelId="{C52B7FC0-DF8E-4561-AA65-FAC68542A32B}" type="presOf" srcId="{B5FF63B7-83A3-41BD-B6BE-014B5705A5CF}" destId="{75776F23-2F0E-42D9-9E82-36EE6B6A752D}" srcOrd="0" destOrd="0" presId="urn:microsoft.com/office/officeart/2005/8/layout/hierarchy3"/>
    <dgm:cxn modelId="{4E1C65D8-CD1B-4FAD-93B8-30A3B33F5970}" srcId="{A97B39DB-8755-4959-A445-87923A274E49}" destId="{FF8F2678-F53E-40B6-A151-FC300D3DFB6F}" srcOrd="4" destOrd="0" parTransId="{20339449-D758-4B7D-B4F4-7EC2448DDAEA}" sibTransId="{540AB677-0206-4FE5-8FE4-52AE95B88D2D}"/>
    <dgm:cxn modelId="{F2B29E88-A467-4D74-9F31-0D69F21AD917}" srcId="{201349A5-6E58-44CD-9DAB-06D6CB5D902B}" destId="{42CEA211-E15D-44F5-97C9-327900EABB64}" srcOrd="0" destOrd="0" parTransId="{231BAA54-AA26-483E-88B8-273DF6C4834A}" sibTransId="{B4E991F0-C597-43AE-A7EA-54E0C0778EF1}"/>
    <dgm:cxn modelId="{4D999E3B-85AE-4C35-8404-87F5813AE534}" type="presOf" srcId="{BDC246F4-1841-46C8-9ADC-FBDE7ED508A3}" destId="{4A30C1E7-AFB5-4635-8639-93779A6A8582}" srcOrd="0" destOrd="0" presId="urn:microsoft.com/office/officeart/2005/8/layout/hierarchy3"/>
    <dgm:cxn modelId="{42FA097D-2AC9-4ACE-A40E-8465809C96B6}" type="presOf" srcId="{298CFD7D-9643-4B36-AF65-6916330F3AA4}" destId="{B82F8451-0572-4145-AA0E-7687E76C3E0C}" srcOrd="1" destOrd="0" presId="urn:microsoft.com/office/officeart/2005/8/layout/hierarchy3"/>
    <dgm:cxn modelId="{3877CB33-B668-4352-90D0-B034459B6721}" srcId="{201349A5-6E58-44CD-9DAB-06D6CB5D902B}" destId="{AC3A3044-D90D-4D23-B7D0-58F858405A71}" srcOrd="4" destOrd="0" parTransId="{15DC9AB8-3814-4DAF-AF9D-9E772953635C}" sibTransId="{E0A360D9-8B1B-43A6-88BA-7D0855ADD2F0}"/>
    <dgm:cxn modelId="{9FE8BA68-6E45-4363-9566-02F48B28CD76}" srcId="{CED5445C-6157-4547-B9DA-F243D49B770F}" destId="{D4E20BE9-260F-40CA-B5DA-F61314E1BB7F}" srcOrd="3" destOrd="0" parTransId="{1E191AE0-33D6-4CDA-B972-E8A68A73D47A}" sibTransId="{54A42C3E-D73A-411F-A89E-46F72C17C921}"/>
    <dgm:cxn modelId="{4AFE8587-4444-4BBE-912A-90A18CB991C4}" type="presOf" srcId="{DFA5723E-B3F0-49FB-99FB-32AD3C49EC1B}" destId="{0207C33F-1BF8-4180-A175-7933073ACACD}" srcOrd="0" destOrd="0" presId="urn:microsoft.com/office/officeart/2005/8/layout/hierarchy3"/>
    <dgm:cxn modelId="{FB11169A-5F12-4B4C-B70E-4BD3193CE059}" srcId="{298CFD7D-9643-4B36-AF65-6916330F3AA4}" destId="{685F71EF-00F3-4D80-95F3-7798270347DB}" srcOrd="2" destOrd="0" parTransId="{9165A46B-BF52-4CEA-8F7C-D4DCCB2B53AB}" sibTransId="{857CB3E1-630A-49CA-82E7-0B35A70E7EC9}"/>
    <dgm:cxn modelId="{9DC5CAD4-3D90-4903-979E-E643C21DD57E}" type="presOf" srcId="{7F980001-1F95-4A64-A787-F3B7ADBF0809}" destId="{63DF3A81-D181-435B-B857-534919D30B2D}" srcOrd="0" destOrd="0" presId="urn:microsoft.com/office/officeart/2005/8/layout/hierarchy3"/>
    <dgm:cxn modelId="{D9C79935-76C7-4B6C-910E-71CE7A763455}" type="presOf" srcId="{A34DDD2D-CF1D-4E28-9ABB-F8FB510BF4FD}" destId="{996FAFC5-BADD-446A-AADF-CF1DB8EC1A94}" srcOrd="0" destOrd="0" presId="urn:microsoft.com/office/officeart/2005/8/layout/hierarchy3"/>
    <dgm:cxn modelId="{59997137-713D-4CD0-8817-9A4D967E2CD8}" type="presOf" srcId="{86B9D5C7-3A44-49CA-AB8B-AB43D8E82555}" destId="{A981BEB0-3A6C-40DF-AA6C-0057F8DBB499}" srcOrd="0" destOrd="0" presId="urn:microsoft.com/office/officeart/2005/8/layout/hierarchy3"/>
    <dgm:cxn modelId="{A6D428A8-713D-4ED8-BD0E-23E0732390B9}" srcId="{298CFD7D-9643-4B36-AF65-6916330F3AA4}" destId="{301225D0-E7FF-49FF-9328-4B4B375FB0DC}" srcOrd="0" destOrd="0" parTransId="{A0E19C11-A7A9-43FA-BB60-6E7D2BDA06E9}" sibTransId="{F20BFA6E-9E1E-4E03-A7E4-4F9BD228B7D0}"/>
    <dgm:cxn modelId="{7C4E7618-F15A-4AD5-A079-6507801BD51D}" type="presOf" srcId="{F9E6A594-790D-45F5-8669-0E7CB82B620E}" destId="{7C648C4A-F859-4CCD-842D-D2FF0395255B}" srcOrd="0" destOrd="0" presId="urn:microsoft.com/office/officeart/2005/8/layout/hierarchy3"/>
    <dgm:cxn modelId="{400B5F38-CAC7-4A76-B9FC-028A8A8716A4}" srcId="{BC69EF8C-8A1A-44BB-A4B2-28DA99C0357F}" destId="{6FB2B23F-B284-4C05-BDEE-9C837D7DEF52}" srcOrd="1" destOrd="0" parTransId="{21EF51DF-6E6F-4EC0-A6A6-3BB259CCC446}" sibTransId="{8D872AE2-F95D-458F-842C-F0DCEBDB650C}"/>
    <dgm:cxn modelId="{6A9F2D04-954C-4532-91A5-97E403F33D61}" type="presOf" srcId="{15DC9AB8-3814-4DAF-AF9D-9E772953635C}" destId="{C6C73737-13FA-4FAE-B337-CCF7452D9791}" srcOrd="0" destOrd="0" presId="urn:microsoft.com/office/officeart/2005/8/layout/hierarchy3"/>
    <dgm:cxn modelId="{BA3BBC4E-0ED8-4DD1-9479-E6B673812270}" type="presOf" srcId="{41DFA160-EE07-4755-BF32-4E05C99A7BC4}" destId="{6956FE09-43A1-40F4-9908-2054E1E94984}" srcOrd="0" destOrd="0" presId="urn:microsoft.com/office/officeart/2005/8/layout/hierarchy3"/>
    <dgm:cxn modelId="{FAE3EB0E-14D2-4BC3-8D31-24E131F846FD}" type="presOf" srcId="{7EE00516-0227-444A-9976-37E716970537}" destId="{59AF38E3-BEB3-4DF3-9498-7EFC57BEC35D}" srcOrd="0" destOrd="0" presId="urn:microsoft.com/office/officeart/2005/8/layout/hierarchy3"/>
    <dgm:cxn modelId="{E57423E6-D610-4552-874F-AC0AE9882826}" type="presOf" srcId="{D3BA5DFF-5751-43E3-8778-1A8273138B3B}" destId="{A2B5248D-D4C5-46FE-B2BA-60AAA5632622}" srcOrd="0" destOrd="0" presId="urn:microsoft.com/office/officeart/2005/8/layout/hierarchy3"/>
    <dgm:cxn modelId="{A63BFDA8-E427-419C-A265-AF435B2205CB}" type="presOf" srcId="{BC69EF8C-8A1A-44BB-A4B2-28DA99C0357F}" destId="{4827760E-72D4-4778-BDBB-C8A63839F0C2}" srcOrd="1" destOrd="0" presId="urn:microsoft.com/office/officeart/2005/8/layout/hierarchy3"/>
    <dgm:cxn modelId="{3FC21472-6C84-4E7D-856E-D3AFAC3FE7A7}" srcId="{65AD863A-B6DF-45AA-BD4B-59001A78ACAF}" destId="{9A8EEFB4-CC84-46D2-843B-09EF0B642B35}" srcOrd="2" destOrd="0" parTransId="{6E25503D-AD63-4368-AD07-071BFD59D3B9}" sibTransId="{16F70CC0-8A8B-4046-A4F9-D28BF3B4B69D}"/>
    <dgm:cxn modelId="{79EA317A-491F-4B64-8E41-7D69F15D5612}" srcId="{298CFD7D-9643-4B36-AF65-6916330F3AA4}" destId="{630EBE10-6379-4107-B227-191C6597C2AA}" srcOrd="3" destOrd="0" parTransId="{86790EB2-895F-455D-9136-AC9FDB38D131}" sibTransId="{798595C6-8511-42C3-A5F0-3A74CF85287C}"/>
    <dgm:cxn modelId="{A9D27C5C-A58F-4B31-9ACC-6956B5972174}" type="presOf" srcId="{D4E20BE9-260F-40CA-B5DA-F61314E1BB7F}" destId="{90A5ACA8-9C1B-4B51-8440-01E52308E9BF}" srcOrd="0" destOrd="0" presId="urn:microsoft.com/office/officeart/2005/8/layout/hierarchy3"/>
    <dgm:cxn modelId="{275FBD87-48E1-4B70-A69F-D52008C6A94E}" type="presOf" srcId="{E9418368-C5C1-4993-BF1C-B1E1CA145333}" destId="{D92BD92C-349D-4476-8081-CF5F6D7B50D7}" srcOrd="0" destOrd="0" presId="urn:microsoft.com/office/officeart/2005/8/layout/hierarchy3"/>
    <dgm:cxn modelId="{664B3B8D-93F4-43CC-A40C-037EC7EE2A9C}" type="presOf" srcId="{201349A5-6E58-44CD-9DAB-06D6CB5D902B}" destId="{A6D364F6-CE17-47F5-9DCE-4CD289074B55}" srcOrd="1" destOrd="0" presId="urn:microsoft.com/office/officeart/2005/8/layout/hierarchy3"/>
    <dgm:cxn modelId="{9B6AF580-551B-48A2-A9DE-D648AC6BF035}" type="presOf" srcId="{67097F8A-3000-4941-9C42-967CE4BDAB03}" destId="{532700E5-E019-4C70-AB5D-7ED709ECF898}" srcOrd="0" destOrd="0" presId="urn:microsoft.com/office/officeart/2005/8/layout/hierarchy3"/>
    <dgm:cxn modelId="{D4C9145D-6286-42B7-9E68-2393948E80C4}" type="presOf" srcId="{AC3A3044-D90D-4D23-B7D0-58F858405A71}" destId="{EBBAC332-036E-4F0A-8DB1-3010C9943B9B}" srcOrd="0" destOrd="0" presId="urn:microsoft.com/office/officeart/2005/8/layout/hierarchy3"/>
    <dgm:cxn modelId="{B37FAAA7-39E0-42AA-9DF1-F1BEDA1B6F7C}" type="presOf" srcId="{4A73016A-230B-4152-B7CE-C727329B46F6}" destId="{399D773A-E941-4311-9674-45D295C7268B}" srcOrd="0" destOrd="0" presId="urn:microsoft.com/office/officeart/2005/8/layout/hierarchy3"/>
    <dgm:cxn modelId="{AE3F14D3-C237-460F-A925-058383120DB7}" srcId="{A97B39DB-8755-4959-A445-87923A274E49}" destId="{3BE476CD-3E25-4D48-AD49-6B793ACBAAC4}" srcOrd="3" destOrd="0" parTransId="{E9418368-C5C1-4993-BF1C-B1E1CA145333}" sibTransId="{899B4732-03D2-43C4-87CE-C161F4FC949D}"/>
    <dgm:cxn modelId="{1F131ED9-4748-4C47-9A1A-5CE16B1EDD3C}" type="presOf" srcId="{21EF51DF-6E6F-4EC0-A6A6-3BB259CCC446}" destId="{30687506-0EE7-4789-A878-2B7CA0ED063E}" srcOrd="0" destOrd="0" presId="urn:microsoft.com/office/officeart/2005/8/layout/hierarchy3"/>
    <dgm:cxn modelId="{15B90A5A-75CF-4722-ADD1-69E121E93DA8}" type="presOf" srcId="{A97B39DB-8755-4959-A445-87923A274E49}" destId="{33FCB870-59AE-41E7-897C-25EB4D89D6A8}" srcOrd="0" destOrd="0" presId="urn:microsoft.com/office/officeart/2005/8/layout/hierarchy3"/>
    <dgm:cxn modelId="{3FFF1A9D-F14B-40DB-9590-7DFB8990B4BA}" type="presOf" srcId="{86A35BEF-9E45-41CF-93A2-AC01B9A8367C}" destId="{595990C0-FE06-46B0-ACC3-C1AA3C95D1FD}" srcOrd="0" destOrd="0" presId="urn:microsoft.com/office/officeart/2005/8/layout/hierarchy3"/>
    <dgm:cxn modelId="{E2616E89-1D41-4FBA-A80C-2751E285DE51}" srcId="{201349A5-6E58-44CD-9DAB-06D6CB5D902B}" destId="{07A07CC9-69D3-466A-B659-8DECAE51B84D}" srcOrd="2" destOrd="0" parTransId="{1ED955C0-8E32-4FDB-B5B9-A08304E52454}" sibTransId="{DF5CE896-7105-4625-8BEF-908F584A0270}"/>
    <dgm:cxn modelId="{B589A1FB-E6E5-43BB-BE3A-F5DE02D35C23}" type="presOf" srcId="{A97B39DB-8755-4959-A445-87923A274E49}" destId="{19576ED6-975E-4F80-9D2D-A571E3345B48}" srcOrd="1" destOrd="0" presId="urn:microsoft.com/office/officeart/2005/8/layout/hierarchy3"/>
    <dgm:cxn modelId="{807DF957-5963-4F13-BE0D-42EEEEBCCDEF}" type="presOf" srcId="{630EBE10-6379-4107-B227-191C6597C2AA}" destId="{391EF213-A712-47F9-9884-B47ADB68F745}" srcOrd="0" destOrd="0" presId="urn:microsoft.com/office/officeart/2005/8/layout/hierarchy3"/>
    <dgm:cxn modelId="{B8F583E3-44CE-4DC8-8C77-C4490002BF6F}" srcId="{BC69EF8C-8A1A-44BB-A4B2-28DA99C0357F}" destId="{DFA5723E-B3F0-49FB-99FB-32AD3C49EC1B}" srcOrd="0" destOrd="0" parTransId="{122241B8-6BD6-45A3-A835-D57185493178}" sibTransId="{EB1EF37C-8815-4419-89DC-C59C84B2BCA0}"/>
    <dgm:cxn modelId="{B4B16CE3-3702-4A57-B85F-4EBAFB767FE7}" type="presOf" srcId="{CED5445C-6157-4547-B9DA-F243D49B770F}" destId="{4F3CBA7D-0FDF-4E66-9068-F98921970EE4}" srcOrd="0" destOrd="0" presId="urn:microsoft.com/office/officeart/2005/8/layout/hierarchy3"/>
    <dgm:cxn modelId="{55F2A4D0-1669-4416-AECD-CC852B8FA051}" type="presOf" srcId="{4D818BEF-E525-4147-9DEF-40026705C502}" destId="{071AD582-E511-4177-B6BB-093DF56484A6}" srcOrd="0" destOrd="0" presId="urn:microsoft.com/office/officeart/2005/8/layout/hierarchy3"/>
    <dgm:cxn modelId="{5AFBD2F7-E9AE-40FB-A8F0-BA16B96257BD}" srcId="{65AD863A-B6DF-45AA-BD4B-59001A78ACAF}" destId="{5D55E47E-40EA-4E13-92B5-352963008D2A}" srcOrd="0" destOrd="0" parTransId="{B5FF63B7-83A3-41BD-B6BE-014B5705A5CF}" sibTransId="{7D16F7CB-A8DC-4179-BF11-163C3D8A15F4}"/>
    <dgm:cxn modelId="{767D3FC7-09B3-486F-B39F-8101F9631E1A}" srcId="{CED5445C-6157-4547-B9DA-F243D49B770F}" destId="{65AD863A-B6DF-45AA-BD4B-59001A78ACAF}" srcOrd="5" destOrd="0" parTransId="{616C431A-ECFF-4776-BD9A-F5616C22CFE7}" sibTransId="{D753B5C3-B71F-4B99-8EDC-D1426AF5A0F8}"/>
    <dgm:cxn modelId="{CB051B31-BD46-45A6-8693-CAB4F419A17A}" srcId="{D4E20BE9-260F-40CA-B5DA-F61314E1BB7F}" destId="{D3BA5DFF-5751-43E3-8778-1A8273138B3B}" srcOrd="4" destOrd="0" parTransId="{67097F8A-3000-4941-9C42-967CE4BDAB03}" sibTransId="{30C321B5-1C02-424C-BD5F-6DB25A0A030D}"/>
    <dgm:cxn modelId="{7D9F005F-BFA2-4B8F-84D4-0EADC797FE74}" type="presOf" srcId="{9C604D47-F7F2-4FC3-9FD8-E0A3454694A1}" destId="{F6016909-890F-4D7E-9F53-D884E68AA30E}" srcOrd="0" destOrd="0" presId="urn:microsoft.com/office/officeart/2005/8/layout/hierarchy3"/>
    <dgm:cxn modelId="{B7FB6D72-93C5-4D44-BAEA-332FBF1DC397}" srcId="{BC69EF8C-8A1A-44BB-A4B2-28DA99C0357F}" destId="{3804FBE5-12EA-437E-AAF7-76B72C62114D}" srcOrd="3" destOrd="0" parTransId="{4A73016A-230B-4152-B7CE-C727329B46F6}" sibTransId="{B95CAD49-3DA4-4E8A-A2FB-F75A75A27032}"/>
    <dgm:cxn modelId="{4B0157AD-278E-4410-98F3-BB2FFF30C354}" srcId="{D4E20BE9-260F-40CA-B5DA-F61314E1BB7F}" destId="{A34DDD2D-CF1D-4E28-9ABB-F8FB510BF4FD}" srcOrd="0" destOrd="0" parTransId="{9C604D47-F7F2-4FC3-9FD8-E0A3454694A1}" sibTransId="{63067536-CE4C-4C9F-ABC9-A7900B559609}"/>
    <dgm:cxn modelId="{2A919BAD-537B-4FEF-A9F5-2EACEE48D9DF}" srcId="{D4E20BE9-260F-40CA-B5DA-F61314E1BB7F}" destId="{010E4DF8-B547-4A1B-B415-2A4AAE25E586}" srcOrd="1" destOrd="0" parTransId="{86A35BEF-9E45-41CF-93A2-AC01B9A8367C}" sibTransId="{442BABA9-1772-4536-82EB-1BCA60305F64}"/>
    <dgm:cxn modelId="{59CA12A3-69D1-42F0-AF8C-04AA4CC6370B}" srcId="{CED5445C-6157-4547-B9DA-F243D49B770F}" destId="{A97B39DB-8755-4959-A445-87923A274E49}" srcOrd="2" destOrd="0" parTransId="{86D2F667-0A1B-402A-8D1C-51A7410AA337}" sibTransId="{70D8243F-68CA-4EB2-8A1B-0919B5807512}"/>
    <dgm:cxn modelId="{E188CC60-ED50-486B-B371-ABB7238DE262}" type="presOf" srcId="{65AD863A-B6DF-45AA-BD4B-59001A78ACAF}" destId="{61D1BCC6-456B-409A-94BE-142E4B0BA226}" srcOrd="1" destOrd="0" presId="urn:microsoft.com/office/officeart/2005/8/layout/hierarchy3"/>
    <dgm:cxn modelId="{5A2E7BE5-ED0C-4C7F-A73A-BF28232012A2}" srcId="{CED5445C-6157-4547-B9DA-F243D49B770F}" destId="{201349A5-6E58-44CD-9DAB-06D6CB5D902B}" srcOrd="1" destOrd="0" parTransId="{E6631DCA-A61B-4C60-BFE9-ED9805B9D794}" sibTransId="{DB097B50-C317-4967-BD59-11B018290A95}"/>
    <dgm:cxn modelId="{A14BA357-6CBB-4ECD-8E10-7FCE3B627BB5}" type="presOf" srcId="{D4E20BE9-260F-40CA-B5DA-F61314E1BB7F}" destId="{5E8CCAD9-F30C-42CC-AC50-5D243A4323C4}" srcOrd="1" destOrd="0" presId="urn:microsoft.com/office/officeart/2005/8/layout/hierarchy3"/>
    <dgm:cxn modelId="{740E9265-288E-40AB-A02D-0E1BE9C037EB}" type="presOf" srcId="{3D72B9E5-BA57-44ED-BF88-77F8A26B1625}" destId="{4A830232-A12B-4D17-8850-4354B6F15C91}" srcOrd="0" destOrd="0" presId="urn:microsoft.com/office/officeart/2005/8/layout/hierarchy3"/>
    <dgm:cxn modelId="{AC821AE8-259B-4986-B39C-741B73EFD1EE}" srcId="{298CFD7D-9643-4B36-AF65-6916330F3AA4}" destId="{4D818BEF-E525-4147-9DEF-40026705C502}" srcOrd="1" destOrd="0" parTransId="{7F980001-1F95-4A64-A787-F3B7ADBF0809}" sibTransId="{4DAA4088-2434-495C-8AD1-B6A8361106E8}"/>
    <dgm:cxn modelId="{0DC013BF-C974-41F2-BADD-3BC62E8DF13D}" type="presOf" srcId="{69EFA73D-37DC-425E-96E2-891015E319E9}" destId="{65F72967-1A96-48F1-9276-31B27DA1A431}" srcOrd="0" destOrd="0" presId="urn:microsoft.com/office/officeart/2005/8/layout/hierarchy3"/>
    <dgm:cxn modelId="{AEC71A6C-72A0-4CBD-AEF1-8FC5CF5E27C8}" srcId="{A97B39DB-8755-4959-A445-87923A274E49}" destId="{CD0CE95D-5066-4421-9950-B98DA996490F}" srcOrd="0" destOrd="0" parTransId="{B0AAFC46-D7BC-4681-80C7-9BBAC3AB962B}" sibTransId="{3A12CF28-6F9C-41AC-BD18-51E4CC4BDF2A}"/>
    <dgm:cxn modelId="{4B6D4E1B-DAD9-4201-837A-8AA6E57B7A51}" srcId="{65AD863A-B6DF-45AA-BD4B-59001A78ACAF}" destId="{3BB527A6-A71F-428B-A3F5-C9BF6944271F}" srcOrd="3" destOrd="0" parTransId="{58AF8CC3-B4A3-4F4C-A9A5-A094DF8AA86B}" sibTransId="{703F3F95-F213-4410-9A12-44AE7FB042D2}"/>
    <dgm:cxn modelId="{2FEC7A44-F508-439C-8AB0-3938624B848B}" type="presOf" srcId="{20339449-D758-4B7D-B4F4-7EC2448DDAEA}" destId="{A0855859-EF2B-4F09-A57A-51148989B6B7}" srcOrd="0" destOrd="0" presId="urn:microsoft.com/office/officeart/2005/8/layout/hierarchy3"/>
    <dgm:cxn modelId="{4A06A12A-C967-4204-8B97-8B29350994EE}" type="presOf" srcId="{3BB527A6-A71F-428B-A3F5-C9BF6944271F}" destId="{EE008089-5DD5-4B1B-A523-0D343DDD8EAC}" srcOrd="0" destOrd="0" presId="urn:microsoft.com/office/officeart/2005/8/layout/hierarchy3"/>
    <dgm:cxn modelId="{170A10FD-B72B-4A0F-8E03-C921A8D1257B}" type="presOf" srcId="{9C940483-513F-4D6B-8FF6-1B81764220A9}" destId="{0E554AC5-D3FC-404C-8C18-43B0FABE22CC}" srcOrd="0" destOrd="0" presId="urn:microsoft.com/office/officeart/2005/8/layout/hierarchy3"/>
    <dgm:cxn modelId="{260ED233-1ED7-43E8-83AD-31929562CF4F}" type="presOf" srcId="{010E4DF8-B547-4A1B-B415-2A4AAE25E586}" destId="{F3E59BCF-C780-4C04-A1CF-B338AB85F9F3}" srcOrd="0" destOrd="0" presId="urn:microsoft.com/office/officeart/2005/8/layout/hierarchy3"/>
    <dgm:cxn modelId="{33FBDEDE-AC3F-42FB-9883-168ECD6D003A}" srcId="{D4E20BE9-260F-40CA-B5DA-F61314E1BB7F}" destId="{41DFA160-EE07-4755-BF32-4E05C99A7BC4}" srcOrd="3" destOrd="0" parTransId="{86B9D5C7-3A44-49CA-AB8B-AB43D8E82555}" sibTransId="{6C395DE3-8784-43F7-8CF7-E7664E22BB63}"/>
    <dgm:cxn modelId="{FED1659F-C3C1-4E29-BE2F-099091E14FE0}" srcId="{201349A5-6E58-44CD-9DAB-06D6CB5D902B}" destId="{34B40635-17C6-4DCE-839E-58F213435F8F}" srcOrd="3" destOrd="0" parTransId="{3807E3A5-9063-45DD-8C02-46A2C0539B19}" sibTransId="{88AFFAA3-34A5-4701-885D-9E8FC777442D}"/>
    <dgm:cxn modelId="{7385B1E5-DD84-46B5-BCBF-1DACFEBEEE17}" type="presOf" srcId="{4778F464-7EDD-46E5-9DFF-90F25C5E3FBF}" destId="{727A08B8-DC46-41B8-8051-A276CA79E885}" srcOrd="0" destOrd="0" presId="urn:microsoft.com/office/officeart/2005/8/layout/hierarchy3"/>
    <dgm:cxn modelId="{C1435853-A2E6-49DD-A74C-853522058C24}" type="presOf" srcId="{78B7FE20-2171-4C14-9EF2-4E25E1D0FD4A}" destId="{78B1D12D-1D0A-435B-A2A4-3F5DE369B6CE}" srcOrd="0" destOrd="0" presId="urn:microsoft.com/office/officeart/2005/8/layout/hierarchy3"/>
    <dgm:cxn modelId="{72150CDE-D35B-4F3B-8C84-AE3936C5DB81}" type="presOf" srcId="{9A8EEFB4-CC84-46D2-843B-09EF0B642B35}" destId="{0B9D8AE0-FC85-4127-9FAE-50ACE0B5F77C}" srcOrd="0" destOrd="0" presId="urn:microsoft.com/office/officeart/2005/8/layout/hierarchy3"/>
    <dgm:cxn modelId="{0BCB66ED-FF94-4C68-876E-F3E4721653DC}" type="presOf" srcId="{258735F8-1186-4246-909A-2CB5A322C84B}" destId="{BF0B757D-12C9-432D-9CD8-EF0F0FCBBFD8}" srcOrd="0" destOrd="0" presId="urn:microsoft.com/office/officeart/2005/8/layout/hierarchy3"/>
    <dgm:cxn modelId="{942F83BD-954C-4513-8257-17CB14E56688}" type="presOf" srcId="{6FB2B23F-B284-4C05-BDEE-9C837D7DEF52}" destId="{1225FA39-5ECB-40A8-95F9-98AEE1B73E70}" srcOrd="0" destOrd="0" presId="urn:microsoft.com/office/officeart/2005/8/layout/hierarchy3"/>
    <dgm:cxn modelId="{64B48796-5D6E-4D04-A786-3F84CB313E5A}" type="presOf" srcId="{122241B8-6BD6-45A3-A835-D57185493178}" destId="{1C074956-F151-4E3B-96CE-B987C1D87B0F}" srcOrd="0" destOrd="0" presId="urn:microsoft.com/office/officeart/2005/8/layout/hierarchy3"/>
    <dgm:cxn modelId="{CDBCE8B9-5F45-43CB-B378-BC992428E980}" type="presOf" srcId="{C58F12C1-ADF3-492C-AF83-274C95A58B40}" destId="{D9D8FC6F-454C-40D8-A1FA-1CCBBCB04006}" srcOrd="0" destOrd="0" presId="urn:microsoft.com/office/officeart/2005/8/layout/hierarchy3"/>
    <dgm:cxn modelId="{C744A72E-0BFD-41BA-8A7C-72EE5E0AF513}" type="presOf" srcId="{43D08EDD-6A95-4725-BDD1-C67CD1553A18}" destId="{5BBF2BB1-04E5-49CA-A72B-244038ACE657}" srcOrd="0" destOrd="0" presId="urn:microsoft.com/office/officeart/2005/8/layout/hierarchy3"/>
    <dgm:cxn modelId="{BC788357-F12C-4C16-A8CE-7FEFB38B6F91}" type="presOf" srcId="{3A240587-8C6F-4920-A9D8-D0F8C1D9AC5F}" destId="{39763538-2503-4C2C-831D-467EFDFFAAB6}" srcOrd="0" destOrd="0" presId="urn:microsoft.com/office/officeart/2005/8/layout/hierarchy3"/>
    <dgm:cxn modelId="{C58DA411-19AD-4C8F-AC83-602C248F1F2B}" type="presOf" srcId="{10CEBF11-2B7A-468E-882E-4B497E1F848A}" destId="{8418B163-2672-4C08-B60C-E6B38B658962}" srcOrd="0" destOrd="0" presId="urn:microsoft.com/office/officeart/2005/8/layout/hierarchy3"/>
    <dgm:cxn modelId="{5A96BC71-1518-4304-9B00-3ABCB0F69800}" type="presOf" srcId="{35B30DA8-D980-498F-B093-10B114F99A27}" destId="{D34A1E70-4AD1-4552-B1EC-4605E472409B}" srcOrd="0" destOrd="0" presId="urn:microsoft.com/office/officeart/2005/8/layout/hierarchy3"/>
    <dgm:cxn modelId="{EE14C1C8-CCE2-432B-A6EC-44A6CB67B35C}" type="presOf" srcId="{58AF8CC3-B4A3-4F4C-A9A5-A094DF8AA86B}" destId="{CFB20B26-B98B-4E04-A240-34397A2753A5}" srcOrd="0" destOrd="0" presId="urn:microsoft.com/office/officeart/2005/8/layout/hierarchy3"/>
    <dgm:cxn modelId="{C5545CF7-38FB-4BAA-9DA5-A47D283B2F2F}" type="presOf" srcId="{BC69EF8C-8A1A-44BB-A4B2-28DA99C0357F}" destId="{8909C9FB-4CA0-4F98-89B5-88D511BECB1E}" srcOrd="0" destOrd="0" presId="urn:microsoft.com/office/officeart/2005/8/layout/hierarchy3"/>
    <dgm:cxn modelId="{FC95F5B2-1F0B-4E18-9466-93CF422AB1F6}" type="presOf" srcId="{685F71EF-00F3-4D80-95F3-7798270347DB}" destId="{BBF20A6C-5D2E-4A27-913F-AA591E205F08}" srcOrd="0" destOrd="0" presId="urn:microsoft.com/office/officeart/2005/8/layout/hierarchy3"/>
    <dgm:cxn modelId="{9ABD0C31-9821-43C8-9FC8-8A8688323ADF}" srcId="{BC69EF8C-8A1A-44BB-A4B2-28DA99C0357F}" destId="{3A240587-8C6F-4920-A9D8-D0F8C1D9AC5F}" srcOrd="4" destOrd="0" parTransId="{78B7FE20-2171-4C14-9EF2-4E25E1D0FD4A}" sibTransId="{FE2B3EA1-7197-49B7-A2A5-6BB17025D839}"/>
    <dgm:cxn modelId="{4314234B-E08A-456E-9450-9DD2C3261925}" srcId="{298CFD7D-9643-4B36-AF65-6916330F3AA4}" destId="{3CEA5E02-F64E-4E4A-A615-5184252F0CB6}" srcOrd="4" destOrd="0" parTransId="{F9E6A594-790D-45F5-8669-0E7CB82B620E}" sibTransId="{6DE38885-38CD-4F91-B680-2632A884476C}"/>
    <dgm:cxn modelId="{F03AA386-E250-4519-B806-BA8C388FB3DF}" type="presOf" srcId="{86790EB2-895F-455D-9136-AC9FDB38D131}" destId="{001FD0BB-ED81-4DB8-86BE-8821093D04CA}" srcOrd="0" destOrd="0" presId="urn:microsoft.com/office/officeart/2005/8/layout/hierarchy3"/>
    <dgm:cxn modelId="{15431FE1-FC72-464F-932C-21DB3077B69A}" type="presOf" srcId="{1ED955C0-8E32-4FDB-B5B9-A08304E52454}" destId="{66B1AC0C-5633-4E1F-B1E1-7411456AD845}" srcOrd="0" destOrd="0" presId="urn:microsoft.com/office/officeart/2005/8/layout/hierarchy3"/>
    <dgm:cxn modelId="{28763DE9-037D-4815-9989-532B7F1B88F0}" type="presOf" srcId="{9165A46B-BF52-4CEA-8F7C-D4DCCB2B53AB}" destId="{C3EFDAD2-5E92-4E07-916A-D95CCE33207F}" srcOrd="0" destOrd="0" presId="urn:microsoft.com/office/officeart/2005/8/layout/hierarchy3"/>
    <dgm:cxn modelId="{E69059F9-FCD3-490D-B1F1-8B32DB061B8A}" type="presOf" srcId="{5D55E47E-40EA-4E13-92B5-352963008D2A}" destId="{1007A87B-8295-4ACD-8462-523A85B8049E}" srcOrd="0" destOrd="0" presId="urn:microsoft.com/office/officeart/2005/8/layout/hierarchy3"/>
    <dgm:cxn modelId="{7A9552BC-6FD1-4919-A222-CFC1B9767D63}" type="presOf" srcId="{298CFD7D-9643-4B36-AF65-6916330F3AA4}" destId="{E62D4BB0-52C8-405C-B267-1D20B590ED82}" srcOrd="0" destOrd="0" presId="urn:microsoft.com/office/officeart/2005/8/layout/hierarchy3"/>
    <dgm:cxn modelId="{B458EBAF-4523-4EF0-97BB-B31B342DEF38}" type="presOf" srcId="{FF8F2678-F53E-40B6-A151-FC300D3DFB6F}" destId="{2C89AE26-9307-4971-B9CA-55675C22C854}" srcOrd="0" destOrd="0" presId="urn:microsoft.com/office/officeart/2005/8/layout/hierarchy3"/>
    <dgm:cxn modelId="{50880B82-FE83-4658-85EF-AC29E154BB91}" type="presOf" srcId="{65AD863A-B6DF-45AA-BD4B-59001A78ACAF}" destId="{1DF85848-F217-4896-8329-10ED18DBDCA0}" srcOrd="0" destOrd="0" presId="urn:microsoft.com/office/officeart/2005/8/layout/hierarchy3"/>
    <dgm:cxn modelId="{B5205DBE-ED3B-4DAC-B7C3-2B9B12788A84}" type="presOf" srcId="{F43E04B0-DF01-449E-AE09-8468773E4CF4}" destId="{E509ECAD-42A9-4874-AF04-0A4EE3640267}" srcOrd="0" destOrd="0" presId="urn:microsoft.com/office/officeart/2005/8/layout/hierarchy3"/>
    <dgm:cxn modelId="{32D8AC6F-5C1D-4558-85AF-7273CAF95642}" type="presOf" srcId="{D8CDC231-C999-4CA6-A1D9-17F3BDAEB592}" destId="{2209FD85-CB88-4F00-BD2C-F32332C37FCC}" srcOrd="0" destOrd="0" presId="urn:microsoft.com/office/officeart/2005/8/layout/hierarchy3"/>
    <dgm:cxn modelId="{FB6FF77F-B484-4DDE-8EE1-4FBFA19F9962}" type="presOf" srcId="{CD0CE95D-5066-4421-9950-B98DA996490F}" destId="{15AC2BDE-E774-4611-A405-E8170409DD74}" srcOrd="0" destOrd="0" presId="urn:microsoft.com/office/officeart/2005/8/layout/hierarchy3"/>
    <dgm:cxn modelId="{01A36EFE-5268-4DC8-BF97-56F2701ECEDA}" type="presParOf" srcId="{4F3CBA7D-0FDF-4E66-9068-F98921970EE4}" destId="{AAB1B418-FCF0-4305-A549-0EB90740CC3D}" srcOrd="0" destOrd="0" presId="urn:microsoft.com/office/officeart/2005/8/layout/hierarchy3"/>
    <dgm:cxn modelId="{5089D4C5-6C8E-4881-9124-E5D44EFDF00E}" type="presParOf" srcId="{AAB1B418-FCF0-4305-A549-0EB90740CC3D}" destId="{A6D6E073-A597-40D0-810F-87B90C9E8233}" srcOrd="0" destOrd="0" presId="urn:microsoft.com/office/officeart/2005/8/layout/hierarchy3"/>
    <dgm:cxn modelId="{77EE6B4F-048B-436D-9E68-DB213E5ED8CF}" type="presParOf" srcId="{A6D6E073-A597-40D0-810F-87B90C9E8233}" destId="{8909C9FB-4CA0-4F98-89B5-88D511BECB1E}" srcOrd="0" destOrd="0" presId="urn:microsoft.com/office/officeart/2005/8/layout/hierarchy3"/>
    <dgm:cxn modelId="{ED23B5CF-E125-4AB8-B07A-12711C405256}" type="presParOf" srcId="{A6D6E073-A597-40D0-810F-87B90C9E8233}" destId="{4827760E-72D4-4778-BDBB-C8A63839F0C2}" srcOrd="1" destOrd="0" presId="urn:microsoft.com/office/officeart/2005/8/layout/hierarchy3"/>
    <dgm:cxn modelId="{F67A1FD6-015A-4CAD-B23F-A80E77108171}" type="presParOf" srcId="{AAB1B418-FCF0-4305-A549-0EB90740CC3D}" destId="{9C20688F-3EEA-473A-93DC-CF133086C10D}" srcOrd="1" destOrd="0" presId="urn:microsoft.com/office/officeart/2005/8/layout/hierarchy3"/>
    <dgm:cxn modelId="{ACE63B7F-86BC-4BC6-A06A-EE9D8F49A363}" type="presParOf" srcId="{9C20688F-3EEA-473A-93DC-CF133086C10D}" destId="{1C074956-F151-4E3B-96CE-B987C1D87B0F}" srcOrd="0" destOrd="0" presId="urn:microsoft.com/office/officeart/2005/8/layout/hierarchy3"/>
    <dgm:cxn modelId="{DEB91942-D7A1-4335-A6FB-4510437CF2F1}" type="presParOf" srcId="{9C20688F-3EEA-473A-93DC-CF133086C10D}" destId="{0207C33F-1BF8-4180-A175-7933073ACACD}" srcOrd="1" destOrd="0" presId="urn:microsoft.com/office/officeart/2005/8/layout/hierarchy3"/>
    <dgm:cxn modelId="{00D266CB-CEAB-4C63-B434-E9726F9766BD}" type="presParOf" srcId="{9C20688F-3EEA-473A-93DC-CF133086C10D}" destId="{30687506-0EE7-4789-A878-2B7CA0ED063E}" srcOrd="2" destOrd="0" presId="urn:microsoft.com/office/officeart/2005/8/layout/hierarchy3"/>
    <dgm:cxn modelId="{BC90471F-A69D-4B51-B066-D2B31CEBA9E7}" type="presParOf" srcId="{9C20688F-3EEA-473A-93DC-CF133086C10D}" destId="{1225FA39-5ECB-40A8-95F9-98AEE1B73E70}" srcOrd="3" destOrd="0" presId="urn:microsoft.com/office/officeart/2005/8/layout/hierarchy3"/>
    <dgm:cxn modelId="{C0B8CB06-8E47-4125-8A6A-DE36A6AC235B}" type="presParOf" srcId="{9C20688F-3EEA-473A-93DC-CF133086C10D}" destId="{4A830232-A12B-4D17-8850-4354B6F15C91}" srcOrd="4" destOrd="0" presId="urn:microsoft.com/office/officeart/2005/8/layout/hierarchy3"/>
    <dgm:cxn modelId="{EF18801F-EDA9-45C9-9A35-A0E1A8CD327C}" type="presParOf" srcId="{9C20688F-3EEA-473A-93DC-CF133086C10D}" destId="{2209FD85-CB88-4F00-BD2C-F32332C37FCC}" srcOrd="5" destOrd="0" presId="urn:microsoft.com/office/officeart/2005/8/layout/hierarchy3"/>
    <dgm:cxn modelId="{BA1A2123-4C56-49D5-80DF-E9050963EAB9}" type="presParOf" srcId="{9C20688F-3EEA-473A-93DC-CF133086C10D}" destId="{399D773A-E941-4311-9674-45D295C7268B}" srcOrd="6" destOrd="0" presId="urn:microsoft.com/office/officeart/2005/8/layout/hierarchy3"/>
    <dgm:cxn modelId="{17DB385F-1364-44ED-BA8C-A083F01E31E4}" type="presParOf" srcId="{9C20688F-3EEA-473A-93DC-CF133086C10D}" destId="{65FB8DC3-FB78-4920-BA17-9CA92044A3CE}" srcOrd="7" destOrd="0" presId="urn:microsoft.com/office/officeart/2005/8/layout/hierarchy3"/>
    <dgm:cxn modelId="{8A39D355-6C92-4419-ACB8-82EA1957CB6F}" type="presParOf" srcId="{9C20688F-3EEA-473A-93DC-CF133086C10D}" destId="{78B1D12D-1D0A-435B-A2A4-3F5DE369B6CE}" srcOrd="8" destOrd="0" presId="urn:microsoft.com/office/officeart/2005/8/layout/hierarchy3"/>
    <dgm:cxn modelId="{20B5D35B-D271-41D8-B037-2DA13992714F}" type="presParOf" srcId="{9C20688F-3EEA-473A-93DC-CF133086C10D}" destId="{39763538-2503-4C2C-831D-467EFDFFAAB6}" srcOrd="9" destOrd="0" presId="urn:microsoft.com/office/officeart/2005/8/layout/hierarchy3"/>
    <dgm:cxn modelId="{142889C8-4179-4D7A-BBA8-6051860FBC98}" type="presParOf" srcId="{4F3CBA7D-0FDF-4E66-9068-F98921970EE4}" destId="{EBC4FDFC-4CFC-4594-BBFC-D0534C43BD5B}" srcOrd="1" destOrd="0" presId="urn:microsoft.com/office/officeart/2005/8/layout/hierarchy3"/>
    <dgm:cxn modelId="{10F96FA8-F317-43C0-8300-F66D13ECC0C6}" type="presParOf" srcId="{EBC4FDFC-4CFC-4594-BBFC-D0534C43BD5B}" destId="{7E9E97AD-E3EC-43EF-B33D-98928AEDA8F7}" srcOrd="0" destOrd="0" presId="urn:microsoft.com/office/officeart/2005/8/layout/hierarchy3"/>
    <dgm:cxn modelId="{3CA32952-1B10-48C8-8FB9-5C3AB790D0D1}" type="presParOf" srcId="{7E9E97AD-E3EC-43EF-B33D-98928AEDA8F7}" destId="{F48165B2-66A4-4E12-9653-B9938628F857}" srcOrd="0" destOrd="0" presId="urn:microsoft.com/office/officeart/2005/8/layout/hierarchy3"/>
    <dgm:cxn modelId="{24D36A11-7209-454D-A693-8DB5DD35F66D}" type="presParOf" srcId="{7E9E97AD-E3EC-43EF-B33D-98928AEDA8F7}" destId="{A6D364F6-CE17-47F5-9DCE-4CD289074B55}" srcOrd="1" destOrd="0" presId="urn:microsoft.com/office/officeart/2005/8/layout/hierarchy3"/>
    <dgm:cxn modelId="{8307F334-0B06-4D9C-8AC5-E4B2BEA72FEA}" type="presParOf" srcId="{EBC4FDFC-4CFC-4594-BBFC-D0534C43BD5B}" destId="{2CC62E79-B460-4385-9478-8FD36A708CA8}" srcOrd="1" destOrd="0" presId="urn:microsoft.com/office/officeart/2005/8/layout/hierarchy3"/>
    <dgm:cxn modelId="{3BB8CE61-5607-4698-9CCD-688D783CD458}" type="presParOf" srcId="{2CC62E79-B460-4385-9478-8FD36A708CA8}" destId="{224BFDB0-2BD9-4698-B538-A3054FAA2E61}" srcOrd="0" destOrd="0" presId="urn:microsoft.com/office/officeart/2005/8/layout/hierarchy3"/>
    <dgm:cxn modelId="{EAE2AA44-78F9-461D-9364-E9506233CEDD}" type="presParOf" srcId="{2CC62E79-B460-4385-9478-8FD36A708CA8}" destId="{9669ED94-F515-4273-8DA3-0E73E5AA3406}" srcOrd="1" destOrd="0" presId="urn:microsoft.com/office/officeart/2005/8/layout/hierarchy3"/>
    <dgm:cxn modelId="{1A9FA062-8CC3-4EB8-84E9-A7BFAD64CFE0}" type="presParOf" srcId="{2CC62E79-B460-4385-9478-8FD36A708CA8}" destId="{D9D8FC6F-454C-40D8-A1FA-1CCBBCB04006}" srcOrd="2" destOrd="0" presId="urn:microsoft.com/office/officeart/2005/8/layout/hierarchy3"/>
    <dgm:cxn modelId="{3EDA23F8-3A5D-4120-A849-EC029A699926}" type="presParOf" srcId="{2CC62E79-B460-4385-9478-8FD36A708CA8}" destId="{65F72967-1A96-48F1-9276-31B27DA1A431}" srcOrd="3" destOrd="0" presId="urn:microsoft.com/office/officeart/2005/8/layout/hierarchy3"/>
    <dgm:cxn modelId="{5D0263EE-EC93-44D7-B193-5348444B2A3E}" type="presParOf" srcId="{2CC62E79-B460-4385-9478-8FD36A708CA8}" destId="{66B1AC0C-5633-4E1F-B1E1-7411456AD845}" srcOrd="4" destOrd="0" presId="urn:microsoft.com/office/officeart/2005/8/layout/hierarchy3"/>
    <dgm:cxn modelId="{58390E8D-25EA-4B67-8AD4-96A1295A50F4}" type="presParOf" srcId="{2CC62E79-B460-4385-9478-8FD36A708CA8}" destId="{0390AC8F-19CE-4D5A-A0CA-2D3A01C12735}" srcOrd="5" destOrd="0" presId="urn:microsoft.com/office/officeart/2005/8/layout/hierarchy3"/>
    <dgm:cxn modelId="{14E95E31-332F-4CCD-8EE9-AB3DAE503F36}" type="presParOf" srcId="{2CC62E79-B460-4385-9478-8FD36A708CA8}" destId="{A3453A78-4666-44ED-80D8-E946FADC3FCD}" srcOrd="6" destOrd="0" presId="urn:microsoft.com/office/officeart/2005/8/layout/hierarchy3"/>
    <dgm:cxn modelId="{080F442F-8BC0-46C9-B8DF-6915D3A42785}" type="presParOf" srcId="{2CC62E79-B460-4385-9478-8FD36A708CA8}" destId="{E2AF8A85-595A-49A4-A3B2-45A45BF26909}" srcOrd="7" destOrd="0" presId="urn:microsoft.com/office/officeart/2005/8/layout/hierarchy3"/>
    <dgm:cxn modelId="{57959022-8E77-485C-8DFA-F92FF39CA4BE}" type="presParOf" srcId="{2CC62E79-B460-4385-9478-8FD36A708CA8}" destId="{C6C73737-13FA-4FAE-B337-CCF7452D9791}" srcOrd="8" destOrd="0" presId="urn:microsoft.com/office/officeart/2005/8/layout/hierarchy3"/>
    <dgm:cxn modelId="{B363F941-DF9C-4D5C-A65F-0257EEC56E32}" type="presParOf" srcId="{2CC62E79-B460-4385-9478-8FD36A708CA8}" destId="{EBBAC332-036E-4F0A-8DB1-3010C9943B9B}" srcOrd="9" destOrd="0" presId="urn:microsoft.com/office/officeart/2005/8/layout/hierarchy3"/>
    <dgm:cxn modelId="{4292FB28-0499-409F-AFFB-7622F6836BCD}" type="presParOf" srcId="{4F3CBA7D-0FDF-4E66-9068-F98921970EE4}" destId="{4B36712D-26D5-48CF-A5F7-6E634DBAAF9C}" srcOrd="2" destOrd="0" presId="urn:microsoft.com/office/officeart/2005/8/layout/hierarchy3"/>
    <dgm:cxn modelId="{12D28974-7A1D-4F84-9DB0-83117031A90C}" type="presParOf" srcId="{4B36712D-26D5-48CF-A5F7-6E634DBAAF9C}" destId="{48AC21F8-D4B7-406E-B222-A8D6008A24EB}" srcOrd="0" destOrd="0" presId="urn:microsoft.com/office/officeart/2005/8/layout/hierarchy3"/>
    <dgm:cxn modelId="{E812BC92-277E-408F-9006-862004ED88AF}" type="presParOf" srcId="{48AC21F8-D4B7-406E-B222-A8D6008A24EB}" destId="{33FCB870-59AE-41E7-897C-25EB4D89D6A8}" srcOrd="0" destOrd="0" presId="urn:microsoft.com/office/officeart/2005/8/layout/hierarchy3"/>
    <dgm:cxn modelId="{D0B12351-159F-4494-9650-FC6DCDF1E8C5}" type="presParOf" srcId="{48AC21F8-D4B7-406E-B222-A8D6008A24EB}" destId="{19576ED6-975E-4F80-9D2D-A571E3345B48}" srcOrd="1" destOrd="0" presId="urn:microsoft.com/office/officeart/2005/8/layout/hierarchy3"/>
    <dgm:cxn modelId="{D2A38EC6-A8D4-489A-919B-749E5A5D3278}" type="presParOf" srcId="{4B36712D-26D5-48CF-A5F7-6E634DBAAF9C}" destId="{4E8D70C4-0D27-421F-ABB1-1AFB050C2B22}" srcOrd="1" destOrd="0" presId="urn:microsoft.com/office/officeart/2005/8/layout/hierarchy3"/>
    <dgm:cxn modelId="{F1D5FF2A-41B0-47D1-87C6-D2BB28BDA1B3}" type="presParOf" srcId="{4E8D70C4-0D27-421F-ABB1-1AFB050C2B22}" destId="{481ED448-44C4-46A8-997B-67DAB7FD3827}" srcOrd="0" destOrd="0" presId="urn:microsoft.com/office/officeart/2005/8/layout/hierarchy3"/>
    <dgm:cxn modelId="{BC7749FB-23BC-4251-AB71-0F4A41BF1084}" type="presParOf" srcId="{4E8D70C4-0D27-421F-ABB1-1AFB050C2B22}" destId="{15AC2BDE-E774-4611-A405-E8170409DD74}" srcOrd="1" destOrd="0" presId="urn:microsoft.com/office/officeart/2005/8/layout/hierarchy3"/>
    <dgm:cxn modelId="{B6FB8CB1-81A1-43EE-B102-7B159A6FB096}" type="presParOf" srcId="{4E8D70C4-0D27-421F-ABB1-1AFB050C2B22}" destId="{D34A1E70-4AD1-4552-B1EC-4605E472409B}" srcOrd="2" destOrd="0" presId="urn:microsoft.com/office/officeart/2005/8/layout/hierarchy3"/>
    <dgm:cxn modelId="{D0C8BB04-8611-4F7A-A053-0484FA07709E}" type="presParOf" srcId="{4E8D70C4-0D27-421F-ABB1-1AFB050C2B22}" destId="{E509ECAD-42A9-4874-AF04-0A4EE3640267}" srcOrd="3" destOrd="0" presId="urn:microsoft.com/office/officeart/2005/8/layout/hierarchy3"/>
    <dgm:cxn modelId="{645D25CB-363F-4DF5-A908-EA7595B2A7D1}" type="presParOf" srcId="{4E8D70C4-0D27-421F-ABB1-1AFB050C2B22}" destId="{59AF38E3-BEB3-4DF3-9498-7EFC57BEC35D}" srcOrd="4" destOrd="0" presId="urn:microsoft.com/office/officeart/2005/8/layout/hierarchy3"/>
    <dgm:cxn modelId="{2E7F904C-AE5C-41C6-92F0-69103C9991B4}" type="presParOf" srcId="{4E8D70C4-0D27-421F-ABB1-1AFB050C2B22}" destId="{1436CEBD-47F4-450B-8F0F-4525B1794ED3}" srcOrd="5" destOrd="0" presId="urn:microsoft.com/office/officeart/2005/8/layout/hierarchy3"/>
    <dgm:cxn modelId="{C9A78080-01BD-40F9-8D72-9DC6A43BB683}" type="presParOf" srcId="{4E8D70C4-0D27-421F-ABB1-1AFB050C2B22}" destId="{D92BD92C-349D-4476-8081-CF5F6D7B50D7}" srcOrd="6" destOrd="0" presId="urn:microsoft.com/office/officeart/2005/8/layout/hierarchy3"/>
    <dgm:cxn modelId="{D5EA5789-65C0-49B3-8D86-F293630B9694}" type="presParOf" srcId="{4E8D70C4-0D27-421F-ABB1-1AFB050C2B22}" destId="{2F14CAC2-06CC-4064-A807-2A686A3DB3C2}" srcOrd="7" destOrd="0" presId="urn:microsoft.com/office/officeart/2005/8/layout/hierarchy3"/>
    <dgm:cxn modelId="{F4CD84EF-69D3-40F4-B6CA-476DAB80D8AC}" type="presParOf" srcId="{4E8D70C4-0D27-421F-ABB1-1AFB050C2B22}" destId="{A0855859-EF2B-4F09-A57A-51148989B6B7}" srcOrd="8" destOrd="0" presId="urn:microsoft.com/office/officeart/2005/8/layout/hierarchy3"/>
    <dgm:cxn modelId="{D7DED927-33CB-4A70-B749-3891A8284C87}" type="presParOf" srcId="{4E8D70C4-0D27-421F-ABB1-1AFB050C2B22}" destId="{2C89AE26-9307-4971-B9CA-55675C22C854}" srcOrd="9" destOrd="0" presId="urn:microsoft.com/office/officeart/2005/8/layout/hierarchy3"/>
    <dgm:cxn modelId="{B811A2EA-6465-4F32-B454-9602DABCD2C8}" type="presParOf" srcId="{4F3CBA7D-0FDF-4E66-9068-F98921970EE4}" destId="{C1285572-763B-4CD0-BE13-99668E1706DF}" srcOrd="3" destOrd="0" presId="urn:microsoft.com/office/officeart/2005/8/layout/hierarchy3"/>
    <dgm:cxn modelId="{181DF543-C877-4317-B2A2-93D71FCB777F}" type="presParOf" srcId="{C1285572-763B-4CD0-BE13-99668E1706DF}" destId="{C988B8EA-C4BE-4136-A355-9703DCDEFBEA}" srcOrd="0" destOrd="0" presId="urn:microsoft.com/office/officeart/2005/8/layout/hierarchy3"/>
    <dgm:cxn modelId="{741AB04B-A626-402D-9E84-D1EB6CC60A73}" type="presParOf" srcId="{C988B8EA-C4BE-4136-A355-9703DCDEFBEA}" destId="{90A5ACA8-9C1B-4B51-8440-01E52308E9BF}" srcOrd="0" destOrd="0" presId="urn:microsoft.com/office/officeart/2005/8/layout/hierarchy3"/>
    <dgm:cxn modelId="{2EE2A40A-CD38-4CF0-A09B-FC33F109179A}" type="presParOf" srcId="{C988B8EA-C4BE-4136-A355-9703DCDEFBEA}" destId="{5E8CCAD9-F30C-42CC-AC50-5D243A4323C4}" srcOrd="1" destOrd="0" presId="urn:microsoft.com/office/officeart/2005/8/layout/hierarchy3"/>
    <dgm:cxn modelId="{199CF156-B85A-43CE-A435-0E00BB2D3A00}" type="presParOf" srcId="{C1285572-763B-4CD0-BE13-99668E1706DF}" destId="{01792089-890B-4BD8-905B-1F7A78BF4A08}" srcOrd="1" destOrd="0" presId="urn:microsoft.com/office/officeart/2005/8/layout/hierarchy3"/>
    <dgm:cxn modelId="{353F2F72-2160-4783-AC91-3479F6C28864}" type="presParOf" srcId="{01792089-890B-4BD8-905B-1F7A78BF4A08}" destId="{F6016909-890F-4D7E-9F53-D884E68AA30E}" srcOrd="0" destOrd="0" presId="urn:microsoft.com/office/officeart/2005/8/layout/hierarchy3"/>
    <dgm:cxn modelId="{56FDA741-02B3-4CFD-99B4-9CB56D214E22}" type="presParOf" srcId="{01792089-890B-4BD8-905B-1F7A78BF4A08}" destId="{996FAFC5-BADD-446A-AADF-CF1DB8EC1A94}" srcOrd="1" destOrd="0" presId="urn:microsoft.com/office/officeart/2005/8/layout/hierarchy3"/>
    <dgm:cxn modelId="{D5892AD5-C6F3-401F-9F64-F9C3132128FF}" type="presParOf" srcId="{01792089-890B-4BD8-905B-1F7A78BF4A08}" destId="{595990C0-FE06-46B0-ACC3-C1AA3C95D1FD}" srcOrd="2" destOrd="0" presId="urn:microsoft.com/office/officeart/2005/8/layout/hierarchy3"/>
    <dgm:cxn modelId="{39D34E77-F048-4BDB-93B3-AC52EE1B6F70}" type="presParOf" srcId="{01792089-890B-4BD8-905B-1F7A78BF4A08}" destId="{F3E59BCF-C780-4C04-A1CF-B338AB85F9F3}" srcOrd="3" destOrd="0" presId="urn:microsoft.com/office/officeart/2005/8/layout/hierarchy3"/>
    <dgm:cxn modelId="{6ADAFED4-93C0-44F9-9EB8-D67CC89ACFE8}" type="presParOf" srcId="{01792089-890B-4BD8-905B-1F7A78BF4A08}" destId="{727A08B8-DC46-41B8-8051-A276CA79E885}" srcOrd="4" destOrd="0" presId="urn:microsoft.com/office/officeart/2005/8/layout/hierarchy3"/>
    <dgm:cxn modelId="{6B428EA0-5B61-4F5C-A892-D17A4360221B}" type="presParOf" srcId="{01792089-890B-4BD8-905B-1F7A78BF4A08}" destId="{0E554AC5-D3FC-404C-8C18-43B0FABE22CC}" srcOrd="5" destOrd="0" presId="urn:microsoft.com/office/officeart/2005/8/layout/hierarchy3"/>
    <dgm:cxn modelId="{79C368A8-ED27-4D92-BFC2-8F6B4DC341D6}" type="presParOf" srcId="{01792089-890B-4BD8-905B-1F7A78BF4A08}" destId="{A981BEB0-3A6C-40DF-AA6C-0057F8DBB499}" srcOrd="6" destOrd="0" presId="urn:microsoft.com/office/officeart/2005/8/layout/hierarchy3"/>
    <dgm:cxn modelId="{1D68CA53-AA65-493E-8D55-1282C9C43CFC}" type="presParOf" srcId="{01792089-890B-4BD8-905B-1F7A78BF4A08}" destId="{6956FE09-43A1-40F4-9908-2054E1E94984}" srcOrd="7" destOrd="0" presId="urn:microsoft.com/office/officeart/2005/8/layout/hierarchy3"/>
    <dgm:cxn modelId="{78EDDF82-A564-4728-B77F-A40A8B44FC27}" type="presParOf" srcId="{01792089-890B-4BD8-905B-1F7A78BF4A08}" destId="{532700E5-E019-4C70-AB5D-7ED709ECF898}" srcOrd="8" destOrd="0" presId="urn:microsoft.com/office/officeart/2005/8/layout/hierarchy3"/>
    <dgm:cxn modelId="{547A6D37-829D-49DB-B941-A2051C406C7C}" type="presParOf" srcId="{01792089-890B-4BD8-905B-1F7A78BF4A08}" destId="{A2B5248D-D4C5-46FE-B2BA-60AAA5632622}" srcOrd="9" destOrd="0" presId="urn:microsoft.com/office/officeart/2005/8/layout/hierarchy3"/>
    <dgm:cxn modelId="{BB7FFD6E-F8CE-431D-94B7-39FF89922EAA}" type="presParOf" srcId="{4F3CBA7D-0FDF-4E66-9068-F98921970EE4}" destId="{F1C3665D-8CBA-4452-95DB-936B2747AAFD}" srcOrd="4" destOrd="0" presId="urn:microsoft.com/office/officeart/2005/8/layout/hierarchy3"/>
    <dgm:cxn modelId="{A178AE99-4389-42EE-9BF9-C2603BBB34CB}" type="presParOf" srcId="{F1C3665D-8CBA-4452-95DB-936B2747AAFD}" destId="{35E36E90-60F6-4066-9534-8D641A7E7047}" srcOrd="0" destOrd="0" presId="urn:microsoft.com/office/officeart/2005/8/layout/hierarchy3"/>
    <dgm:cxn modelId="{D2BB932F-2048-4F37-97E3-15F56669021C}" type="presParOf" srcId="{35E36E90-60F6-4066-9534-8D641A7E7047}" destId="{E62D4BB0-52C8-405C-B267-1D20B590ED82}" srcOrd="0" destOrd="0" presId="urn:microsoft.com/office/officeart/2005/8/layout/hierarchy3"/>
    <dgm:cxn modelId="{92208F92-AC24-481A-ADDA-7738748D5C9D}" type="presParOf" srcId="{35E36E90-60F6-4066-9534-8D641A7E7047}" destId="{B82F8451-0572-4145-AA0E-7687E76C3E0C}" srcOrd="1" destOrd="0" presId="urn:microsoft.com/office/officeart/2005/8/layout/hierarchy3"/>
    <dgm:cxn modelId="{7D0FD1B7-9234-4162-8776-93E025584CC0}" type="presParOf" srcId="{F1C3665D-8CBA-4452-95DB-936B2747AAFD}" destId="{31C28F13-5714-4B55-BF6C-3746A04F7B14}" srcOrd="1" destOrd="0" presId="urn:microsoft.com/office/officeart/2005/8/layout/hierarchy3"/>
    <dgm:cxn modelId="{7BDC05BB-25CD-465F-B96E-1840C56C1762}" type="presParOf" srcId="{31C28F13-5714-4B55-BF6C-3746A04F7B14}" destId="{7F5D4881-112B-49E1-9776-4C5649E775D9}" srcOrd="0" destOrd="0" presId="urn:microsoft.com/office/officeart/2005/8/layout/hierarchy3"/>
    <dgm:cxn modelId="{D74050A2-7842-4EC7-96A7-C481CAF2E7AF}" type="presParOf" srcId="{31C28F13-5714-4B55-BF6C-3746A04F7B14}" destId="{4EA11BD1-C66A-4E3F-A73E-176C0C50E0D3}" srcOrd="1" destOrd="0" presId="urn:microsoft.com/office/officeart/2005/8/layout/hierarchy3"/>
    <dgm:cxn modelId="{CC1D2969-B6DF-4F4C-AD95-DAE8C061406E}" type="presParOf" srcId="{31C28F13-5714-4B55-BF6C-3746A04F7B14}" destId="{63DF3A81-D181-435B-B857-534919D30B2D}" srcOrd="2" destOrd="0" presId="urn:microsoft.com/office/officeart/2005/8/layout/hierarchy3"/>
    <dgm:cxn modelId="{362AD82F-F97E-444F-AD1C-DC6289F9A1B1}" type="presParOf" srcId="{31C28F13-5714-4B55-BF6C-3746A04F7B14}" destId="{071AD582-E511-4177-B6BB-093DF56484A6}" srcOrd="3" destOrd="0" presId="urn:microsoft.com/office/officeart/2005/8/layout/hierarchy3"/>
    <dgm:cxn modelId="{27541164-0853-4DBB-8433-92EF0F630914}" type="presParOf" srcId="{31C28F13-5714-4B55-BF6C-3746A04F7B14}" destId="{C3EFDAD2-5E92-4E07-916A-D95CCE33207F}" srcOrd="4" destOrd="0" presId="urn:microsoft.com/office/officeart/2005/8/layout/hierarchy3"/>
    <dgm:cxn modelId="{8F49F969-9FE2-4456-8AA3-86C621713FFA}" type="presParOf" srcId="{31C28F13-5714-4B55-BF6C-3746A04F7B14}" destId="{BBF20A6C-5D2E-4A27-913F-AA591E205F08}" srcOrd="5" destOrd="0" presId="urn:microsoft.com/office/officeart/2005/8/layout/hierarchy3"/>
    <dgm:cxn modelId="{1C0E2EB8-6750-49EA-B261-1805C836D1D5}" type="presParOf" srcId="{31C28F13-5714-4B55-BF6C-3746A04F7B14}" destId="{001FD0BB-ED81-4DB8-86BE-8821093D04CA}" srcOrd="6" destOrd="0" presId="urn:microsoft.com/office/officeart/2005/8/layout/hierarchy3"/>
    <dgm:cxn modelId="{F636D1DA-7DEC-417D-9A3A-FD39034F5C4D}" type="presParOf" srcId="{31C28F13-5714-4B55-BF6C-3746A04F7B14}" destId="{391EF213-A712-47F9-9884-B47ADB68F745}" srcOrd="7" destOrd="0" presId="urn:microsoft.com/office/officeart/2005/8/layout/hierarchy3"/>
    <dgm:cxn modelId="{5DF63DF3-DF7B-4D7F-BBD3-5F96554980D7}" type="presParOf" srcId="{31C28F13-5714-4B55-BF6C-3746A04F7B14}" destId="{7C648C4A-F859-4CCD-842D-D2FF0395255B}" srcOrd="8" destOrd="0" presId="urn:microsoft.com/office/officeart/2005/8/layout/hierarchy3"/>
    <dgm:cxn modelId="{400F4F57-5A82-45EB-9D76-EE538BEEB903}" type="presParOf" srcId="{31C28F13-5714-4B55-BF6C-3746A04F7B14}" destId="{A8A7E5F5-5AAF-416B-AF20-1BEE94A15956}" srcOrd="9" destOrd="0" presId="urn:microsoft.com/office/officeart/2005/8/layout/hierarchy3"/>
    <dgm:cxn modelId="{9C77FABE-57E3-4C4F-AD51-35CD32A811BB}" type="presParOf" srcId="{4F3CBA7D-0FDF-4E66-9068-F98921970EE4}" destId="{1F783478-D684-40D9-B370-0E8A35AC34E1}" srcOrd="5" destOrd="0" presId="urn:microsoft.com/office/officeart/2005/8/layout/hierarchy3"/>
    <dgm:cxn modelId="{EAE64833-4047-4F59-AEA7-8BC369EED603}" type="presParOf" srcId="{1F783478-D684-40D9-B370-0E8A35AC34E1}" destId="{EA4BC49C-8228-40F9-8A28-B3216242997C}" srcOrd="0" destOrd="0" presId="urn:microsoft.com/office/officeart/2005/8/layout/hierarchy3"/>
    <dgm:cxn modelId="{15E10693-FC29-4554-8102-9983EAB6C8DF}" type="presParOf" srcId="{EA4BC49C-8228-40F9-8A28-B3216242997C}" destId="{1DF85848-F217-4896-8329-10ED18DBDCA0}" srcOrd="0" destOrd="0" presId="urn:microsoft.com/office/officeart/2005/8/layout/hierarchy3"/>
    <dgm:cxn modelId="{939DA6D3-E857-49C0-89A3-1940E64D59BB}" type="presParOf" srcId="{EA4BC49C-8228-40F9-8A28-B3216242997C}" destId="{61D1BCC6-456B-409A-94BE-142E4B0BA226}" srcOrd="1" destOrd="0" presId="urn:microsoft.com/office/officeart/2005/8/layout/hierarchy3"/>
    <dgm:cxn modelId="{62131316-4272-4B79-B9B5-4BE11AF3B195}" type="presParOf" srcId="{1F783478-D684-40D9-B370-0E8A35AC34E1}" destId="{5120E151-E95A-40DA-8DE5-E5592A1B403D}" srcOrd="1" destOrd="0" presId="urn:microsoft.com/office/officeart/2005/8/layout/hierarchy3"/>
    <dgm:cxn modelId="{3014E7B6-6137-4E19-B7AF-B489FF3A8093}" type="presParOf" srcId="{5120E151-E95A-40DA-8DE5-E5592A1B403D}" destId="{75776F23-2F0E-42D9-9E82-36EE6B6A752D}" srcOrd="0" destOrd="0" presId="urn:microsoft.com/office/officeart/2005/8/layout/hierarchy3"/>
    <dgm:cxn modelId="{0987DCE3-50E4-449F-893C-188B331205AD}" type="presParOf" srcId="{5120E151-E95A-40DA-8DE5-E5592A1B403D}" destId="{1007A87B-8295-4ACD-8462-523A85B8049E}" srcOrd="1" destOrd="0" presId="urn:microsoft.com/office/officeart/2005/8/layout/hierarchy3"/>
    <dgm:cxn modelId="{30D76422-00C0-469B-9B6B-5524DDFC6065}" type="presParOf" srcId="{5120E151-E95A-40DA-8DE5-E5592A1B403D}" destId="{4A30C1E7-AFB5-4635-8639-93779A6A8582}" srcOrd="2" destOrd="0" presId="urn:microsoft.com/office/officeart/2005/8/layout/hierarchy3"/>
    <dgm:cxn modelId="{34F7DF3D-B5B5-4751-AA01-08201B21C3CD}" type="presParOf" srcId="{5120E151-E95A-40DA-8DE5-E5592A1B403D}" destId="{8418B163-2672-4C08-B60C-E6B38B658962}" srcOrd="3" destOrd="0" presId="urn:microsoft.com/office/officeart/2005/8/layout/hierarchy3"/>
    <dgm:cxn modelId="{6B6A06A0-7969-4AFD-8448-D1F177EFD8BE}" type="presParOf" srcId="{5120E151-E95A-40DA-8DE5-E5592A1B403D}" destId="{BE1EC7D8-49AE-4F80-BA14-9FCA6043A649}" srcOrd="4" destOrd="0" presId="urn:microsoft.com/office/officeart/2005/8/layout/hierarchy3"/>
    <dgm:cxn modelId="{44496BD3-E104-47EB-9977-2FC7049F1233}" type="presParOf" srcId="{5120E151-E95A-40DA-8DE5-E5592A1B403D}" destId="{0B9D8AE0-FC85-4127-9FAE-50ACE0B5F77C}" srcOrd="5" destOrd="0" presId="urn:microsoft.com/office/officeart/2005/8/layout/hierarchy3"/>
    <dgm:cxn modelId="{E64701F4-D033-4ADE-99DC-1706BBD5B00E}" type="presParOf" srcId="{5120E151-E95A-40DA-8DE5-E5592A1B403D}" destId="{CFB20B26-B98B-4E04-A240-34397A2753A5}" srcOrd="6" destOrd="0" presId="urn:microsoft.com/office/officeart/2005/8/layout/hierarchy3"/>
    <dgm:cxn modelId="{EC207B16-1B61-4B1F-9C95-623D0F8E05DA}" type="presParOf" srcId="{5120E151-E95A-40DA-8DE5-E5592A1B403D}" destId="{EE008089-5DD5-4B1B-A523-0D343DDD8EAC}" srcOrd="7" destOrd="0" presId="urn:microsoft.com/office/officeart/2005/8/layout/hierarchy3"/>
    <dgm:cxn modelId="{BFB352B8-8E08-4100-8EB4-0F68FBE39A24}" type="presParOf" srcId="{5120E151-E95A-40DA-8DE5-E5592A1B403D}" destId="{BF0B757D-12C9-432D-9CD8-EF0F0FCBBFD8}" srcOrd="8" destOrd="0" presId="urn:microsoft.com/office/officeart/2005/8/layout/hierarchy3"/>
    <dgm:cxn modelId="{68752041-7846-4BE4-B10E-A4B8F44F5934}" type="presParOf" srcId="{5120E151-E95A-40DA-8DE5-E5592A1B403D}" destId="{5BBF2BB1-04E5-49CA-A72B-244038ACE65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D054F-B930-3A4C-B05B-F6913F3011B2}" type="datetimeFigureOut">
              <a:rPr lang="de-DE" smtClean="0"/>
              <a:t>13.11.2017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6187-76AC-474D-9967-CE0B195B5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51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F8EE-FFAB-4D41-BC1F-E94E333C1FD8}" type="datetimeFigureOut">
              <a:rPr lang="de-DE" smtClean="0"/>
              <a:t>13.11.2017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997B-990E-F844-B042-1F7EE88435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8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97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/>
            <a:r>
              <a:rPr lang="de-DE" dirty="0" smtClean="0"/>
              <a:t>Begrüßung/Einführung, 15 Min.</a:t>
            </a:r>
          </a:p>
          <a:p>
            <a:pPr marL="400050"/>
            <a:r>
              <a:rPr lang="de-DE" dirty="0" smtClean="0"/>
              <a:t>Ziele des Workshops</a:t>
            </a:r>
          </a:p>
          <a:p>
            <a:pPr marL="400050"/>
            <a:r>
              <a:rPr lang="de-DE" dirty="0" smtClean="0"/>
              <a:t>Vorstellungsrunde, inkl.</a:t>
            </a:r>
            <a:r>
              <a:rPr lang="de-DE" baseline="0" dirty="0" smtClean="0"/>
              <a:t> Hinweis auf Herrn Bähr, Bay. </a:t>
            </a:r>
            <a:r>
              <a:rPr lang="de-DE" baseline="0" dirty="0" err="1" smtClean="0"/>
              <a:t>StMFLH</a:t>
            </a:r>
            <a:r>
              <a:rPr lang="de-DE" baseline="0" dirty="0" smtClean="0"/>
              <a:t>, und Herrn Schweiger, </a:t>
            </a:r>
            <a:r>
              <a:rPr lang="de-DE" baseline="0" dirty="0" err="1" smtClean="0"/>
              <a:t>StBK</a:t>
            </a:r>
            <a:r>
              <a:rPr lang="de-DE" baseline="0" smtClean="0"/>
              <a:t> München</a:t>
            </a:r>
            <a:endParaRPr lang="de-DE" dirty="0" smtClean="0"/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Identifizierung Problembereiche, 30 Min.</a:t>
            </a:r>
          </a:p>
          <a:p>
            <a:pPr marL="633600" lvl="1"/>
            <a:r>
              <a:rPr lang="de-DE" dirty="0" smtClean="0"/>
              <a:t>Anmerkungen (Pappe), 10 Min.</a:t>
            </a:r>
          </a:p>
          <a:p>
            <a:pPr marL="633600" lvl="1"/>
            <a:r>
              <a:rPr lang="de-DE" dirty="0" smtClean="0"/>
              <a:t>Zusammenfassen und Strukturieren der Themen an Pinnwand, 20 Min.</a:t>
            </a:r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Erarbeitung von konkreten Verbesserungsvorschlägen, 30 min. </a:t>
            </a:r>
          </a:p>
          <a:p>
            <a:pPr marL="633600" lvl="1"/>
            <a:r>
              <a:rPr lang="de-DE" dirty="0" smtClean="0"/>
              <a:t>Erarbeitung/Diskussion in Untergruppen, 15 Min.</a:t>
            </a:r>
          </a:p>
          <a:p>
            <a:pPr marL="633600" lvl="1"/>
            <a:r>
              <a:rPr lang="de-DE" dirty="0" smtClean="0"/>
              <a:t>Vorstellen in der Gesamtgruppe, Diskussion, 15 Min.</a:t>
            </a:r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Gelegenheit für weitere Anmerkungen, Zusammenfassung, 15 Min.</a:t>
            </a:r>
          </a:p>
          <a:p>
            <a:pPr marL="400050"/>
            <a:endParaRPr lang="de-DE" dirty="0" smtClean="0"/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HINWEIS:</a:t>
            </a:r>
            <a:r>
              <a:rPr lang="de-DE" baseline="0" dirty="0" smtClean="0"/>
              <a:t> </a:t>
            </a:r>
          </a:p>
          <a:p>
            <a:pPr marL="400050"/>
            <a:endParaRPr lang="de-DE" baseline="0" dirty="0" smtClean="0"/>
          </a:p>
          <a:p>
            <a:pPr marL="400050"/>
            <a:r>
              <a:rPr lang="de-DE" baseline="0" dirty="0" smtClean="0"/>
              <a:t>Gesetzlicher Auftrag IHK: Vertretung Gesamtinteresse </a:t>
            </a:r>
            <a:r>
              <a:rPr lang="de-DE" baseline="0" dirty="0" err="1" smtClean="0"/>
              <a:t>gew</a:t>
            </a:r>
            <a:r>
              <a:rPr lang="de-DE" baseline="0" dirty="0" smtClean="0"/>
              <a:t>. Wirtschaft</a:t>
            </a:r>
            <a:endParaRPr lang="de-DE" dirty="0" smtClean="0"/>
          </a:p>
          <a:p>
            <a:pPr marL="400050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75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75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75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54A81A-7CA7-4B34-9FD9-C1E2C8486C21}" type="datetime1">
              <a:rPr lang="de-DE" smtClean="0"/>
              <a:t>13.11.2017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9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997B-990E-F844-B042-1F7EE884359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7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2372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60800" y="5123729"/>
            <a:ext cx="4883200" cy="576000"/>
          </a:xfrm>
          <a:prstGeom prst="rect">
            <a:avLst/>
          </a:prstGeom>
          <a:solidFill>
            <a:srgbClr val="009DD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Gleichschenkliges Dreieck 9"/>
          <p:cNvSpPr>
            <a:spLocks noChangeAspect="1"/>
          </p:cNvSpPr>
          <p:nvPr userDrawn="1"/>
        </p:nvSpPr>
        <p:spPr>
          <a:xfrm rot="10800000">
            <a:off x="4779493" y="5112351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 userDrawn="1">
            <p:ph type="body" sz="quarter" idx="11"/>
          </p:nvPr>
        </p:nvSpPr>
        <p:spPr>
          <a:xfrm>
            <a:off x="4491328" y="5156778"/>
            <a:ext cx="4287838" cy="429635"/>
          </a:xfrm>
        </p:spPr>
        <p:txBody>
          <a:bodyPr anchor="ctr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4260800" y="3856180"/>
            <a:ext cx="4883200" cy="1267715"/>
          </a:xfrm>
          <a:solidFill>
            <a:srgbClr val="003366"/>
          </a:solidFill>
        </p:spPr>
        <p:txBody>
          <a:bodyPr lIns="360000" rIns="360000" anchor="ctr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Bild 8" descr="IHK MÅnchen Obb_2013_RGB_FA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5586413"/>
            <a:ext cx="111556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Vergleich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2974" y="2567550"/>
            <a:ext cx="3924301" cy="355702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extplatzhalter 9"/>
          <p:cNvSpPr>
            <a:spLocks noGrp="1"/>
          </p:cNvSpPr>
          <p:nvPr>
            <p:ph type="body" idx="17" hasCustomPrompt="1"/>
          </p:nvPr>
        </p:nvSpPr>
        <p:spPr>
          <a:xfrm>
            <a:off x="447675" y="1323819"/>
            <a:ext cx="8239126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 smtClean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  <a:endParaRPr lang="de-DE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Gleichschenkliges Dreieck 19"/>
          <p:cNvSpPr>
            <a:spLocks noChangeAspect="1"/>
          </p:cNvSpPr>
          <p:nvPr userDrawn="1"/>
        </p:nvSpPr>
        <p:spPr>
          <a:xfrm rot="10800000">
            <a:off x="852115" y="1825312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4" y="2567550"/>
            <a:ext cx="3924301" cy="355702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idx="19" hasCustomPrompt="1"/>
          </p:nvPr>
        </p:nvSpPr>
        <p:spPr>
          <a:xfrm>
            <a:off x="447675" y="2044700"/>
            <a:ext cx="3924300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 smtClean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  <a:endParaRPr lang="de-DE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idx="20" hasCustomPrompt="1"/>
          </p:nvPr>
        </p:nvSpPr>
        <p:spPr>
          <a:xfrm>
            <a:off x="4752974" y="2044700"/>
            <a:ext cx="3933827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 smtClean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  <a:endParaRPr lang="de-DE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24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52975" y="2044700"/>
            <a:ext cx="3921126" cy="4101993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9125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2044700"/>
            <a:ext cx="3924301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01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9922" y="2044700"/>
            <a:ext cx="3921126" cy="407987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idx="1"/>
          </p:nvPr>
        </p:nvSpPr>
        <p:spPr>
          <a:xfrm>
            <a:off x="460375" y="1319725"/>
            <a:ext cx="8239125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762499" y="2044700"/>
            <a:ext cx="3924301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5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52975" y="20447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9125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749799" y="41414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2044700"/>
            <a:ext cx="3924301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25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it Bilder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44046" y="41414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9125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757963" y="41414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2044700"/>
            <a:ext cx="3924301" cy="1980000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751613" y="2051050"/>
            <a:ext cx="3924301" cy="1980000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35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46768" y="41414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idx="1"/>
          </p:nvPr>
        </p:nvSpPr>
        <p:spPr>
          <a:xfrm>
            <a:off x="460375" y="1319725"/>
            <a:ext cx="8239125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760685" y="4141400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17"/>
          </p:nvPr>
        </p:nvSpPr>
        <p:spPr>
          <a:xfrm>
            <a:off x="456294" y="1998275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770211" y="1998275"/>
            <a:ext cx="3921126" cy="198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21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_Highlight Spal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680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8" name="Gleichschenkliges Dreieck 7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396" y="2044700"/>
            <a:ext cx="1980000" cy="4079875"/>
          </a:xfrm>
          <a:solidFill>
            <a:srgbClr val="003366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2028371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267" y="2036536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228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71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_Highlight 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680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8" name="Gleichschenkliges Dreieck 7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39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2028371"/>
            <a:ext cx="1980000" cy="4079875"/>
          </a:xfrm>
          <a:solidFill>
            <a:srgbClr val="003366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267" y="2036536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228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29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_Highlight Spal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680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8" name="Gleichschenkliges Dreieck 7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39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2028371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267" y="2036536"/>
            <a:ext cx="1980000" cy="4079875"/>
          </a:xfrm>
          <a:solidFill>
            <a:srgbClr val="003366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228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99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_Highlight Spal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680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8" name="Gleichschenkliges Dreieck 7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396" y="2044700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2028371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267" y="2036536"/>
            <a:ext cx="1980000" cy="4079875"/>
          </a:xfrm>
          <a:solidFill>
            <a:srgbClr val="F3F3F3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1811" y="2044700"/>
            <a:ext cx="1980000" cy="4079875"/>
          </a:xfrm>
          <a:solidFill>
            <a:srgbClr val="003366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62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44500" y="1319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5" y="1987554"/>
            <a:ext cx="8223251" cy="421559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Gleichschenkliges Dreieck 14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13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Beispiel mit 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850" y="1319725"/>
            <a:ext cx="823680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8" name="Gleichschenkliges Dreieck 7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2" name="Diagramm 1"/>
          <p:cNvGraphicFramePr/>
          <p:nvPr userDrawn="1">
            <p:extLst>
              <p:ext uri="{D42A27DB-BD31-4B8C-83A1-F6EECF244321}">
                <p14:modId xmlns:p14="http://schemas.microsoft.com/office/powerpoint/2010/main" val="1065173364"/>
              </p:ext>
            </p:extLst>
          </p:nvPr>
        </p:nvGraphicFramePr>
        <p:xfrm>
          <a:off x="481783" y="1854230"/>
          <a:ext cx="82050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0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mit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7" y="1726036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2" name="Bildplatzhalter 13"/>
          <p:cNvSpPr>
            <a:spLocks noGrp="1"/>
          </p:cNvSpPr>
          <p:nvPr>
            <p:ph type="pic" sz="quarter" idx="41" hasCustomPrompt="1"/>
          </p:nvPr>
        </p:nvSpPr>
        <p:spPr>
          <a:xfrm>
            <a:off x="3491975" y="1726037"/>
            <a:ext cx="706969" cy="7092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 dirty="0" smtClean="0"/>
              <a:t>Foto</a:t>
            </a:r>
            <a:endParaRPr lang="de-DE" dirty="0"/>
          </a:p>
        </p:txBody>
      </p:sp>
      <p:sp>
        <p:nvSpPr>
          <p:cNvPr id="34" name="Textplatzhalt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452442" y="2498727"/>
            <a:ext cx="3746502" cy="20953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44" name="Textplatzhalter 16"/>
          <p:cNvSpPr>
            <a:spLocks noGrp="1"/>
          </p:cNvSpPr>
          <p:nvPr>
            <p:ph type="body" sz="quarter" idx="47" hasCustomPrompt="1"/>
          </p:nvPr>
        </p:nvSpPr>
        <p:spPr>
          <a:xfrm>
            <a:off x="480482" y="2722838"/>
            <a:ext cx="3718462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 smtClean="0"/>
              <a:t>E-Mail Adresse und Telefonnummer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21252" r="8563" b="18003"/>
          <a:stretch/>
        </p:blipFill>
        <p:spPr>
          <a:xfrm>
            <a:off x="385762" y="3745337"/>
            <a:ext cx="3813182" cy="1385521"/>
          </a:xfrm>
          <a:prstGeom prst="rect">
            <a:avLst/>
          </a:prstGeom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19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28626" y="2551584"/>
            <a:ext cx="8258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solidFill>
                  <a:srgbClr val="003366"/>
                </a:solidFill>
                <a:effectLst/>
              </a:rPr>
              <a:t>Fragen?</a:t>
            </a:r>
            <a:endParaRPr lang="de-DE" sz="5400" b="1" cap="all" spc="0" dirty="0">
              <a:ln w="0"/>
              <a:solidFill>
                <a:srgbClr val="003366"/>
              </a:solidFill>
              <a:effectLst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7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gene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idx="1"/>
          </p:nvPr>
        </p:nvSpPr>
        <p:spPr>
          <a:xfrm>
            <a:off x="461962" y="1311275"/>
            <a:ext cx="8223250" cy="4405384"/>
          </a:xfrm>
          <a:noFill/>
          <a:ln>
            <a:noFill/>
          </a:ln>
        </p:spPr>
        <p:txBody>
          <a:bodyPr lIns="360000" rIns="36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200" b="1" baseline="0">
                <a:ln>
                  <a:noFill/>
                </a:ln>
                <a:solidFill>
                  <a:srgbClr val="009DD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7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44500" y="1319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5" y="1987554"/>
            <a:ext cx="8223251" cy="4215599"/>
          </a:xfrm>
          <a:solidFill>
            <a:schemeClr val="bg1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Gleichschenkliges Dreieck 14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44500" y="1319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5" y="1987554"/>
            <a:ext cx="8223251" cy="4215599"/>
          </a:xfrm>
          <a:solidFill>
            <a:schemeClr val="bg1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Gleichschenkliges Dreieck 14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74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5" y="1333212"/>
            <a:ext cx="8223251" cy="4866252"/>
          </a:xfrm>
          <a:solidFill>
            <a:schemeClr val="bg1"/>
          </a:solidFill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38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fld id="{3A6A3261-1C10-AE4A-BA09-D1E5C9B234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54025" y="1319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3"/>
          </p:nvPr>
        </p:nvSpPr>
        <p:spPr>
          <a:xfrm>
            <a:off x="450397" y="1970089"/>
            <a:ext cx="8229600" cy="421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6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arte Bay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fld id="{3A6A3261-1C10-AE4A-BA09-D1E5C9B234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44500" y="1319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13" name="Gleichschenkliges Dreieck 12"/>
          <p:cNvSpPr>
            <a:spLocks noChangeAspect="1"/>
          </p:cNvSpPr>
          <p:nvPr userDrawn="1"/>
        </p:nvSpPr>
        <p:spPr>
          <a:xfrm rot="10800000">
            <a:off x="836240" y="182121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1" y="1929219"/>
            <a:ext cx="4403741" cy="4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0C15BA05-4F3C-6B48-BDE8-D17F36566C7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461962" y="1311275"/>
            <a:ext cx="8223250" cy="4405384"/>
          </a:xfrm>
          <a:noFill/>
          <a:ln>
            <a:noFill/>
          </a:ln>
        </p:spPr>
        <p:txBody>
          <a:bodyPr lIns="360000" rIns="36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200" b="1" baseline="0">
                <a:ln>
                  <a:noFill/>
                </a:ln>
                <a:solidFill>
                  <a:srgbClr val="009DD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 smtClean="0">
                <a:solidFill>
                  <a:srgbClr val="FFFFFF"/>
                </a:solidFill>
                <a:latin typeface="Arial"/>
                <a:cs typeface="Arial"/>
              </a:rPr>
              <a:t>Textmasterformat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71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62499" y="2044700"/>
            <a:ext cx="3924301" cy="4079875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extplatzhalter 9"/>
          <p:cNvSpPr>
            <a:spLocks noGrp="1"/>
          </p:cNvSpPr>
          <p:nvPr>
            <p:ph type="body" idx="17" hasCustomPrompt="1"/>
          </p:nvPr>
        </p:nvSpPr>
        <p:spPr>
          <a:xfrm>
            <a:off x="457200" y="1323819"/>
            <a:ext cx="8239126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 smtClean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  <a:endParaRPr lang="de-DE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Gleichschenkliges Dreieck 19"/>
          <p:cNvSpPr>
            <a:spLocks noChangeAspect="1"/>
          </p:cNvSpPr>
          <p:nvPr userDrawn="1"/>
        </p:nvSpPr>
        <p:spPr>
          <a:xfrm rot="10800000">
            <a:off x="852115" y="1825312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7199" y="2044700"/>
            <a:ext cx="3924301" cy="4079875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05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-3"/>
            <a:ext cx="9144000" cy="115200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60514"/>
            <a:ext cx="8229600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fld id="{0C15BA05-4F3C-6B48-BDE8-D17F36566C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29028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hinzufügen</a:t>
            </a:r>
            <a:endParaRPr lang="de-DE" dirty="0"/>
          </a:p>
        </p:txBody>
      </p:sp>
      <p:pic>
        <p:nvPicPr>
          <p:cNvPr id="12" name="Bild 11" descr="IHK MÅnchen Obb_2013_RGB_FAKE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2" y="297329"/>
            <a:ext cx="111556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716" r:id="rId3"/>
    <p:sldLayoutId id="2147483717" r:id="rId4"/>
    <p:sldLayoutId id="2147483718" r:id="rId5"/>
    <p:sldLayoutId id="2147483691" r:id="rId6"/>
    <p:sldLayoutId id="2147483688" r:id="rId7"/>
    <p:sldLayoutId id="2147483687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11" r:id="rId16"/>
    <p:sldLayoutId id="2147483712" r:id="rId17"/>
    <p:sldLayoutId id="2147483713" r:id="rId18"/>
    <p:sldLayoutId id="2147483714" r:id="rId19"/>
    <p:sldLayoutId id="2147483719" r:id="rId20"/>
    <p:sldLayoutId id="2147483704" r:id="rId21"/>
    <p:sldLayoutId id="2147483705" r:id="rId22"/>
    <p:sldLayoutId id="214748370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kern="1200" baseline="0">
          <a:solidFill>
            <a:srgbClr val="595959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18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sz="18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Clemens@muenchen.ihk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r="16484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491327" y="5132416"/>
            <a:ext cx="4498763" cy="5957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dirty="0" smtClean="0"/>
              <a:t>Martin Clemens</a:t>
            </a:r>
            <a:br>
              <a:rPr lang="de-DE" sz="1600" dirty="0" smtClean="0"/>
            </a:br>
            <a:r>
              <a:rPr lang="de-DE" sz="1600" dirty="0" smtClean="0"/>
              <a:t>München, 14. November 2017</a:t>
            </a: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Workshop </a:t>
            </a:r>
            <a:br>
              <a:rPr lang="de-DE" dirty="0" smtClean="0"/>
            </a:br>
            <a:r>
              <a:rPr lang="de-DE" sz="1800" dirty="0" smtClean="0"/>
              <a:t>„Geschäftslage Steuern u. Abgaben“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083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Ablauf/Inhalt des Workshops, 90 Min.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Begrüßung/Einführung, Ziele des Workshops, 15 Min.</a:t>
            </a:r>
            <a:endParaRPr lang="de-DE" dirty="0"/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Identifizierung Problembereiche, 30 Min.</a:t>
            </a:r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Erarbeitung von konkreten Verbesserungsvorschlägen, 30 min. </a:t>
            </a:r>
          </a:p>
          <a:p>
            <a:pPr marL="400050"/>
            <a:endParaRPr lang="de-DE" dirty="0" smtClean="0"/>
          </a:p>
          <a:p>
            <a:pPr marL="400050"/>
            <a:r>
              <a:rPr lang="de-DE" dirty="0" smtClean="0"/>
              <a:t>Gelegenheit für weitere Anmerkungen, Zusammenfassung, 15 Min.</a:t>
            </a:r>
          </a:p>
          <a:p>
            <a:pPr marL="400050"/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r>
              <a:rPr lang="de-DE" sz="4000" dirty="0" smtClean="0"/>
              <a:t>Wo klemmt es?</a:t>
            </a:r>
          </a:p>
          <a:p>
            <a:pPr marL="400050">
              <a:buAutoNum type="romanUcPeriod" startAt="2"/>
            </a:pPr>
            <a:endParaRPr lang="de-DE" dirty="0"/>
          </a:p>
          <a:p>
            <a:pPr>
              <a:buAutoNum type="romanUcPeriod" startAt="2"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5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1950" y="1987554"/>
            <a:ext cx="8572500" cy="4215599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r>
              <a:rPr lang="de-DE" sz="4000" dirty="0" smtClean="0"/>
              <a:t>Was sind mögliche Verbesserungen?</a:t>
            </a:r>
          </a:p>
          <a:p>
            <a:pPr marL="400050">
              <a:buAutoNum type="romanUcPeriod" startAt="2"/>
            </a:pPr>
            <a:endParaRPr lang="de-DE" dirty="0"/>
          </a:p>
          <a:p>
            <a:pPr>
              <a:buAutoNum type="romanUcPeriod" startAt="2"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e-DE" dirty="0" smtClean="0"/>
              <a:t>Martin Clemens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"/>
          </p:nvPr>
        </p:nvSpPr>
        <p:spPr>
          <a:xfrm>
            <a:off x="481017" y="2498726"/>
            <a:ext cx="3746502" cy="217047"/>
          </a:xfrm>
        </p:spPr>
        <p:txBody>
          <a:bodyPr/>
          <a:lstStyle/>
          <a:p>
            <a:r>
              <a:rPr lang="de-DE" dirty="0" smtClean="0"/>
              <a:t>Leiter Referat Steuern und Finanzen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47"/>
          </p:nvPr>
        </p:nvSpPr>
        <p:spPr>
          <a:xfrm>
            <a:off x="480481" y="2722838"/>
            <a:ext cx="3816215" cy="471197"/>
          </a:xfrm>
        </p:spPr>
        <p:txBody>
          <a:bodyPr/>
          <a:lstStyle/>
          <a:p>
            <a:r>
              <a:rPr lang="de-DE" dirty="0" smtClean="0">
                <a:hlinkClick r:id="rId3"/>
              </a:rPr>
              <a:t>Martin.Clemens@muenchen.ihk.de</a:t>
            </a:r>
            <a:endParaRPr lang="de-DE" dirty="0" smtClean="0"/>
          </a:p>
          <a:p>
            <a:r>
              <a:rPr lang="de-DE" dirty="0" smtClean="0"/>
              <a:t>Tel.: 089 5116 1252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9" y="1602212"/>
            <a:ext cx="762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1950" y="1987554"/>
            <a:ext cx="8572500" cy="421559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 smtClean="0"/>
              <a:t>Backup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6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47675" y="1987554"/>
            <a:ext cx="8223251" cy="4524082"/>
          </a:xfrm>
          <a:noFill/>
        </p:spPr>
        <p:txBody>
          <a:bodyPr>
            <a:normAutofit fontScale="92500" lnSpcReduction="20000"/>
          </a:bodyPr>
          <a:lstStyle/>
          <a:p>
            <a:pPr marL="109350" indent="0">
              <a:buNone/>
            </a:pPr>
            <a:r>
              <a:rPr lang="de-DE" sz="1600" b="1" dirty="0" smtClean="0"/>
              <a:t>Ausgangslage:</a:t>
            </a:r>
          </a:p>
          <a:p>
            <a:r>
              <a:rPr lang="de-DE" sz="1600" dirty="0" smtClean="0"/>
              <a:t>Digitalisierung des Besteuerungsverfahren schreitet voran.</a:t>
            </a:r>
          </a:p>
          <a:p>
            <a:r>
              <a:rPr lang="de-DE" sz="1600" dirty="0" smtClean="0"/>
              <a:t>Aber: Bisherige </a:t>
            </a:r>
            <a:r>
              <a:rPr lang="de-DE" sz="1600" dirty="0"/>
              <a:t>Neuerungen konzentrieren sich </a:t>
            </a:r>
            <a:r>
              <a:rPr lang="de-DE" sz="1600" dirty="0" smtClean="0"/>
              <a:t>vorwiegend </a:t>
            </a:r>
            <a:r>
              <a:rPr lang="de-DE" sz="1600" dirty="0"/>
              <a:t>auf Effizienzgewinne und Vereinfachungen auf Seiten der Finanzverwaltung. </a:t>
            </a:r>
            <a:endParaRPr lang="de-DE" sz="1600" dirty="0" smtClean="0"/>
          </a:p>
          <a:p>
            <a:r>
              <a:rPr lang="de-DE" sz="1600" dirty="0" smtClean="0"/>
              <a:t>Entlastungen </a:t>
            </a:r>
            <a:r>
              <a:rPr lang="de-DE" sz="1600" dirty="0"/>
              <a:t>für </a:t>
            </a:r>
            <a:r>
              <a:rPr lang="de-DE" sz="1600" dirty="0" smtClean="0"/>
              <a:t>Unternehmen im </a:t>
            </a:r>
            <a:r>
              <a:rPr lang="de-DE" sz="1600" dirty="0"/>
              <a:t>Wesentlichen vernachlässigt. </a:t>
            </a:r>
            <a:endParaRPr lang="de-DE" sz="1600" dirty="0" smtClean="0"/>
          </a:p>
          <a:p>
            <a:r>
              <a:rPr lang="de-DE" sz="1600" dirty="0" smtClean="0"/>
              <a:t>Zusätzliche Belastungen durch staatliche </a:t>
            </a:r>
            <a:r>
              <a:rPr lang="de-DE" sz="1600" dirty="0"/>
              <a:t>Verwaltungsaufgaben – </a:t>
            </a:r>
            <a:r>
              <a:rPr lang="de-DE" sz="1600" dirty="0" smtClean="0"/>
              <a:t>z.B. bei der </a:t>
            </a:r>
            <a:r>
              <a:rPr lang="de-DE" sz="1600" dirty="0"/>
              <a:t>Umsatzsteuer und der Lohnsteuer  </a:t>
            </a:r>
            <a:r>
              <a:rPr lang="de-DE" sz="1600" dirty="0" smtClean="0"/>
              <a:t>(„</a:t>
            </a:r>
            <a:r>
              <a:rPr lang="de-DE" sz="1600" dirty="0"/>
              <a:t>Hand- und Spanndienste</a:t>
            </a:r>
            <a:r>
              <a:rPr lang="de-DE" sz="1600" dirty="0" smtClean="0"/>
              <a:t>“). </a:t>
            </a:r>
            <a:r>
              <a:rPr lang="de-DE" sz="1600" dirty="0"/>
              <a:t> </a:t>
            </a:r>
          </a:p>
          <a:p>
            <a:pPr marL="109350" indent="0">
              <a:buNone/>
            </a:pPr>
            <a:r>
              <a:rPr lang="de-DE" sz="1600" b="1" dirty="0" smtClean="0"/>
              <a:t>Einschätzung: </a:t>
            </a:r>
            <a:endParaRPr lang="de-DE" sz="1600" b="1" dirty="0"/>
          </a:p>
          <a:p>
            <a:r>
              <a:rPr lang="de-DE" sz="1600" dirty="0" smtClean="0"/>
              <a:t>Digitale Vorteile dürfen </a:t>
            </a:r>
            <a:r>
              <a:rPr lang="de-DE" sz="1600" dirty="0"/>
              <a:t>nicht nur einseitig auf Ebene der Finanzverwaltung entstehen, sondern </a:t>
            </a:r>
            <a:r>
              <a:rPr lang="de-DE" sz="1600" dirty="0" smtClean="0"/>
              <a:t>sollten </a:t>
            </a:r>
            <a:r>
              <a:rPr lang="de-DE" sz="1600" dirty="0"/>
              <a:t>gleichermaßen zu Erleichterungen für die Betriebe führen. </a:t>
            </a:r>
            <a:endParaRPr lang="de-DE" sz="1600" dirty="0" smtClean="0"/>
          </a:p>
          <a:p>
            <a:r>
              <a:rPr lang="de-DE" sz="1600" dirty="0" smtClean="0"/>
              <a:t>Betriebe </a:t>
            </a:r>
            <a:r>
              <a:rPr lang="de-DE" sz="1600" dirty="0"/>
              <a:t>sollten </a:t>
            </a:r>
            <a:r>
              <a:rPr lang="de-DE" sz="1600" dirty="0" smtClean="0"/>
              <a:t>von den gewachsenen </a:t>
            </a:r>
            <a:r>
              <a:rPr lang="de-DE" sz="1600" dirty="0"/>
              <a:t>elektronischen Zugriffsmöglichkeiten der Finanzverwaltung </a:t>
            </a:r>
            <a:r>
              <a:rPr lang="de-DE" sz="1600" dirty="0" smtClean="0"/>
              <a:t>profitieren, insbesondere:</a:t>
            </a:r>
          </a:p>
          <a:p>
            <a:pPr lvl="1"/>
            <a:r>
              <a:rPr lang="de-DE" sz="1600" dirty="0" smtClean="0"/>
              <a:t>Steuerprüfungen zeitnah </a:t>
            </a:r>
            <a:r>
              <a:rPr lang="de-DE" sz="1600" dirty="0"/>
              <a:t>und zeitlich gestrafft </a:t>
            </a:r>
            <a:r>
              <a:rPr lang="de-DE" sz="1600" dirty="0" smtClean="0"/>
              <a:t>durchführen.</a:t>
            </a:r>
          </a:p>
          <a:p>
            <a:pPr lvl="1"/>
            <a:r>
              <a:rPr lang="de-DE" sz="1600" dirty="0" smtClean="0"/>
              <a:t>Entsprechend auch Verkürzung von Aufbewahrungsfristen möglich. </a:t>
            </a:r>
          </a:p>
          <a:p>
            <a:r>
              <a:rPr lang="de-DE" sz="1600" dirty="0" smtClean="0"/>
              <a:t>Vor Einführung </a:t>
            </a:r>
            <a:r>
              <a:rPr lang="de-DE" sz="1600" dirty="0"/>
              <a:t>von digitalen </a:t>
            </a:r>
            <a:r>
              <a:rPr lang="de-DE" sz="1600" dirty="0" smtClean="0"/>
              <a:t>Neuerungen: Technische </a:t>
            </a:r>
            <a:r>
              <a:rPr lang="de-DE" sz="1600" dirty="0"/>
              <a:t>Machbarkeit </a:t>
            </a:r>
            <a:r>
              <a:rPr lang="de-DE" sz="1600" dirty="0" smtClean="0"/>
              <a:t>prüfen.</a:t>
            </a:r>
          </a:p>
          <a:p>
            <a:r>
              <a:rPr lang="de-DE" sz="1600" dirty="0" smtClean="0"/>
              <a:t>Zeitgemäßes Besteuerungsverfahren: verstärkter partnerschaftlicher Umgang – mehr Kooperation statt Konfrontation</a:t>
            </a:r>
            <a:endParaRPr lang="de-DE" sz="1600" dirty="0"/>
          </a:p>
          <a:p>
            <a:endParaRPr lang="de-DE" dirty="0">
              <a:solidFill>
                <a:srgbClr val="009DD1"/>
              </a:solidFill>
            </a:endParaRPr>
          </a:p>
          <a:p>
            <a:endParaRPr lang="de-DE" dirty="0">
              <a:solidFill>
                <a:srgbClr val="009DD1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15BA05-4F3C-6B48-BDE8-D17F36566C7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Zur Situation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6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K_Master">
  <a:themeElements>
    <a:clrScheme name="STONE">
      <a:dk1>
        <a:srgbClr val="009DD1"/>
      </a:dk1>
      <a:lt1>
        <a:sysClr val="window" lastClr="FFFFFF"/>
      </a:lt1>
      <a:dk2>
        <a:srgbClr val="003366"/>
      </a:dk2>
      <a:lt2>
        <a:srgbClr val="EEECE1"/>
      </a:lt2>
      <a:accent1>
        <a:srgbClr val="B1B3B4"/>
      </a:accent1>
      <a:accent2>
        <a:srgbClr val="FFCE00"/>
      </a:accent2>
      <a:accent3>
        <a:srgbClr val="595959"/>
      </a:accent3>
      <a:accent4>
        <a:srgbClr val="76B82A"/>
      </a:accent4>
      <a:accent5>
        <a:srgbClr val="4BACC6"/>
      </a:accent5>
      <a:accent6>
        <a:srgbClr val="E40D2E"/>
      </a:accent6>
      <a:hlink>
        <a:srgbClr val="9F5098"/>
      </a:hlink>
      <a:folHlink>
        <a:srgbClr val="F0821A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IHK_Master</Template>
  <TotalTime>0</TotalTime>
  <Words>228</Words>
  <Application>Microsoft Office PowerPoint</Application>
  <PresentationFormat>Bildschirmpräsentation (4:3)</PresentationFormat>
  <Paragraphs>65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IHK_Master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IHK München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IHK Master</dc:subject>
  <dc:creator>Clemens</dc:creator>
  <cp:lastModifiedBy>annan</cp:lastModifiedBy>
  <cp:revision>89</cp:revision>
  <cp:lastPrinted>2016-10-26T11:58:54Z</cp:lastPrinted>
  <dcterms:created xsi:type="dcterms:W3CDTF">2016-10-05T12:35:47Z</dcterms:created>
  <dcterms:modified xsi:type="dcterms:W3CDTF">2017-11-13T12:50:31Z</dcterms:modified>
</cp:coreProperties>
</file>